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presentation.xml" ContentType="application/vnd.openxmlformats-officedocument.presentationml.presentation.main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aveSubsetFonts="1">
  <p:sldMasterIdLst>
    <p:sldMasterId id="2147483648" r:id="rId1"/>
  </p:sldMasterIdLst>
  <p:sldIdLst>
    <p:sldId id="256" r:id="rId3"/>
  </p:sldIdLst>
  <p:sldSz cx="15119350" cy="10691813"/>
  <p:notesSz cx="10691813" cy="15119350"/>
  <p:defaultTextStyle>
    <a:defPPr>
      <a:defRPr lang="en-US"/>
    </a:defPPr>
    <a:lvl1pPr marL="0" algn="l" defTabSz="4572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presProps" Target="presProps.xml" /><Relationship Id="rId5" Type="http://schemas.openxmlformats.org/officeDocument/2006/relationships/tableStyles" Target="tableStyles.xml" /><Relationship Id="rId6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" userDrawn="1">
  <p:cSld name="Titelfoli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ctrTitle" hasCustomPrompt="0"/>
          </p:nvPr>
        </p:nvSpPr>
        <p:spPr bwMode="auto">
          <a:xfrm>
            <a:off x="1133951" y="1749794"/>
            <a:ext cx="12851448" cy="3722335"/>
          </a:xfrm>
        </p:spPr>
        <p:txBody>
          <a:bodyPr anchor="b"/>
          <a:lstStyle>
            <a:lvl1pPr algn="ctr">
              <a:defRPr sz="935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5" name="Subtitle 2" hidden="0"/>
          <p:cNvSpPr>
            <a:spLocks noGrp="1"/>
          </p:cNvSpPr>
          <p:nvPr isPhoto="0" userDrawn="0">
            <p:ph type="subTitle" idx="1" hasCustomPrompt="0"/>
          </p:nvPr>
        </p:nvSpPr>
        <p:spPr bwMode="auto">
          <a:xfrm>
            <a:off x="1889919" y="5615678"/>
            <a:ext cx="11339513" cy="2581379"/>
          </a:xfrm>
        </p:spPr>
        <p:txBody>
          <a:bodyPr/>
          <a:lstStyle>
            <a:lvl1pPr marL="0" indent="0" algn="ctr">
              <a:buNone/>
              <a:defRPr sz="3750"/>
            </a:lvl1pPr>
            <a:lvl2pPr marL="712775" indent="0" algn="ctr">
              <a:buNone/>
              <a:defRPr sz="3100"/>
            </a:lvl2pPr>
            <a:lvl3pPr marL="1425550" indent="0" algn="ctr">
              <a:buNone/>
              <a:defRPr sz="2800"/>
            </a:lvl3pPr>
            <a:lvl4pPr marL="2138324" indent="0" algn="ctr">
              <a:buNone/>
              <a:defRPr sz="2500"/>
            </a:lvl4pPr>
            <a:lvl5pPr marL="2851099" indent="0" algn="ctr">
              <a:buNone/>
              <a:defRPr sz="2500"/>
            </a:lvl5pPr>
            <a:lvl6pPr marL="3563874" indent="0" algn="ctr">
              <a:buNone/>
              <a:defRPr sz="2500"/>
            </a:lvl6pPr>
            <a:lvl7pPr marL="4276649" indent="0" algn="ctr">
              <a:buNone/>
              <a:defRPr sz="2500"/>
            </a:lvl7pPr>
            <a:lvl8pPr marL="4989424" indent="0" algn="ctr">
              <a:buNone/>
              <a:defRPr sz="2500"/>
            </a:lvl8pPr>
            <a:lvl9pPr marL="5702198" indent="0" algn="ctr">
              <a:buNone/>
              <a:defRPr sz="2500"/>
            </a:lvl9pPr>
          </a:lstStyle>
          <a:p>
            <a:pPr>
              <a:defRPr/>
            </a:pPr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6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0CD0F44E-A967-45AF-988C-6D295EDBDD52}" type="datetimeFigureOut">
              <a:rPr lang="de-DE"/>
              <a:t/>
            </a:fld>
            <a:endParaRPr lang="de-DE"/>
          </a:p>
        </p:txBody>
      </p:sp>
      <p:sp>
        <p:nvSpPr>
          <p:cNvPr id="7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8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345AF12A-AF50-4C4C-976F-DD5976EFA8FF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x" userDrawn="1">
  <p:cSld name="Titel und vertikaler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5" name="Vertical Text Placeholder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6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0CD0F44E-A967-45AF-988C-6D295EDBDD52}" type="datetimeFigureOut">
              <a:rPr lang="de-DE"/>
              <a:t/>
            </a:fld>
            <a:endParaRPr lang="de-DE"/>
          </a:p>
        </p:txBody>
      </p:sp>
      <p:sp>
        <p:nvSpPr>
          <p:cNvPr id="7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8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345AF12A-AF50-4C4C-976F-DD5976EFA8FF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itleAndTx" userDrawn="1">
  <p:cSld name="Vertikaler Titel und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Vertical Title 1" hidden="0"/>
          <p:cNvSpPr>
            <a:spLocks noGrp="1"/>
          </p:cNvSpPr>
          <p:nvPr isPhoto="0" userDrawn="0">
            <p:ph type="title" orient="vert" hasCustomPrompt="0"/>
          </p:nvPr>
        </p:nvSpPr>
        <p:spPr bwMode="auto">
          <a:xfrm>
            <a:off x="10819786" y="569240"/>
            <a:ext cx="3260110" cy="9060817"/>
          </a:xfrm>
        </p:spPr>
        <p:txBody>
          <a:bodyPr vert="eaVert"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5" name="Vertical Text Placeholder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>
          <a:xfrm>
            <a:off x="1039456" y="569240"/>
            <a:ext cx="9591338" cy="9060817"/>
          </a:xfrm>
        </p:spPr>
        <p:txBody>
          <a:bodyPr vert="eaVert"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6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0CD0F44E-A967-45AF-988C-6D295EDBDD52}" type="datetimeFigureOut">
              <a:rPr lang="de-DE"/>
              <a:t/>
            </a:fld>
            <a:endParaRPr lang="de-DE"/>
          </a:p>
        </p:txBody>
      </p:sp>
      <p:sp>
        <p:nvSpPr>
          <p:cNvPr id="7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8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345AF12A-AF50-4C4C-976F-DD5976EFA8FF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itel und Inhal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5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6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0CD0F44E-A967-45AF-988C-6D295EDBDD52}" type="datetimeFigureOut">
              <a:rPr lang="de-DE"/>
              <a:t/>
            </a:fld>
            <a:endParaRPr lang="de-DE"/>
          </a:p>
        </p:txBody>
      </p:sp>
      <p:sp>
        <p:nvSpPr>
          <p:cNvPr id="7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8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345AF12A-AF50-4C4C-976F-DD5976EFA8FF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Abschnitts- 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1031582" y="2665532"/>
            <a:ext cx="13040439" cy="4447496"/>
          </a:xfrm>
        </p:spPr>
        <p:txBody>
          <a:bodyPr anchor="b"/>
          <a:lstStyle>
            <a:lvl1pPr>
              <a:defRPr sz="935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5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1031582" y="7155103"/>
            <a:ext cx="13040439" cy="2338833"/>
          </a:xfrm>
        </p:spPr>
        <p:txBody>
          <a:bodyPr/>
          <a:lstStyle>
            <a:lvl1pPr marL="0" indent="0">
              <a:buNone/>
              <a:defRPr sz="3750">
                <a:solidFill>
                  <a:schemeClr val="tx1"/>
                </a:solidFill>
              </a:defRPr>
            </a:lvl1pPr>
            <a:lvl2pPr marL="712775" indent="0">
              <a:buNone/>
              <a:defRPr sz="3100">
                <a:solidFill>
                  <a:schemeClr val="tx1">
                    <a:tint val="75000"/>
                  </a:schemeClr>
                </a:solidFill>
              </a:defRPr>
            </a:lvl2pPr>
            <a:lvl3pPr marL="142555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3pPr>
            <a:lvl4pPr marL="2138324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4pPr>
            <a:lvl5pPr marL="2851099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5pPr>
            <a:lvl6pPr marL="3563874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6pPr>
            <a:lvl7pPr marL="4276649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7pPr>
            <a:lvl8pPr marL="4989424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8pPr>
            <a:lvl9pPr marL="5702198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6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0CD0F44E-A967-45AF-988C-6D295EDBDD52}" type="datetimeFigureOut">
              <a:rPr lang="de-DE"/>
              <a:t/>
            </a:fld>
            <a:endParaRPr lang="de-DE"/>
          </a:p>
        </p:txBody>
      </p:sp>
      <p:sp>
        <p:nvSpPr>
          <p:cNvPr id="7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8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345AF12A-AF50-4C4C-976F-DD5976EFA8FF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Zwei Inhalt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5" name="Content Placeholder 2" hidden="0"/>
          <p:cNvSpPr>
            <a:spLocks noGrp="1"/>
          </p:cNvSpPr>
          <p:nvPr isPhoto="0" userDrawn="0">
            <p:ph sz="half" idx="1" hasCustomPrompt="0"/>
          </p:nvPr>
        </p:nvSpPr>
        <p:spPr bwMode="auto">
          <a:xfrm>
            <a:off x="1039455" y="2846200"/>
            <a:ext cx="6425724" cy="6783857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6" name="Content Placehold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7654171" y="2846200"/>
            <a:ext cx="6425724" cy="6783857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7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0CD0F44E-A967-45AF-988C-6D295EDBDD52}" type="datetimeFigureOut">
              <a:rPr lang="de-DE"/>
              <a:t/>
            </a:fld>
            <a:endParaRPr lang="de-DE"/>
          </a:p>
        </p:txBody>
      </p:sp>
      <p:sp>
        <p:nvSpPr>
          <p:cNvPr id="8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345AF12A-AF50-4C4C-976F-DD5976EFA8FF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Vergleich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1041425" y="569242"/>
            <a:ext cx="13040439" cy="2066590"/>
          </a:xfrm>
        </p:spPr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5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1041426" y="2620980"/>
            <a:ext cx="6396193" cy="1284502"/>
          </a:xfrm>
        </p:spPr>
        <p:txBody>
          <a:bodyPr anchor="b"/>
          <a:lstStyle>
            <a:lvl1pPr marL="0" indent="0">
              <a:buNone/>
              <a:defRPr sz="3750" b="1"/>
            </a:lvl1pPr>
            <a:lvl2pPr marL="712775" indent="0">
              <a:buNone/>
              <a:defRPr sz="3100" b="1"/>
            </a:lvl2pPr>
            <a:lvl3pPr marL="1425550" indent="0">
              <a:buNone/>
              <a:defRPr sz="2800" b="1"/>
            </a:lvl3pPr>
            <a:lvl4pPr marL="2138324" indent="0">
              <a:buNone/>
              <a:defRPr sz="2500" b="1"/>
            </a:lvl4pPr>
            <a:lvl5pPr marL="2851099" indent="0">
              <a:buNone/>
              <a:defRPr sz="2500" b="1"/>
            </a:lvl5pPr>
            <a:lvl6pPr marL="3563874" indent="0">
              <a:buNone/>
              <a:defRPr sz="2500" b="1"/>
            </a:lvl6pPr>
            <a:lvl7pPr marL="4276649" indent="0">
              <a:buNone/>
              <a:defRPr sz="2500" b="1"/>
            </a:lvl7pPr>
            <a:lvl8pPr marL="4989424" indent="0">
              <a:buNone/>
              <a:defRPr sz="2500" b="1"/>
            </a:lvl8pPr>
            <a:lvl9pPr marL="5702198" indent="0">
              <a:buNone/>
              <a:defRPr sz="2500" b="1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6" name="Content Placehold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1041426" y="3905482"/>
            <a:ext cx="6396193" cy="5744375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7" name="Text Placeholder 4" hidden="0"/>
          <p:cNvSpPr>
            <a:spLocks noGrp="1"/>
          </p:cNvSpPr>
          <p:nvPr isPhoto="0" userDrawn="0">
            <p:ph type="body" sz="quarter" idx="3" hasCustomPrompt="0"/>
          </p:nvPr>
        </p:nvSpPr>
        <p:spPr bwMode="auto">
          <a:xfrm>
            <a:off x="7654172" y="2620980"/>
            <a:ext cx="6427693" cy="1284502"/>
          </a:xfrm>
        </p:spPr>
        <p:txBody>
          <a:bodyPr anchor="b"/>
          <a:lstStyle>
            <a:lvl1pPr marL="0" indent="0">
              <a:buNone/>
              <a:defRPr sz="3750" b="1"/>
            </a:lvl1pPr>
            <a:lvl2pPr marL="712775" indent="0">
              <a:buNone/>
              <a:defRPr sz="3100" b="1"/>
            </a:lvl2pPr>
            <a:lvl3pPr marL="1425550" indent="0">
              <a:buNone/>
              <a:defRPr sz="2800" b="1"/>
            </a:lvl3pPr>
            <a:lvl4pPr marL="2138324" indent="0">
              <a:buNone/>
              <a:defRPr sz="2500" b="1"/>
            </a:lvl4pPr>
            <a:lvl5pPr marL="2851099" indent="0">
              <a:buNone/>
              <a:defRPr sz="2500" b="1"/>
            </a:lvl5pPr>
            <a:lvl6pPr marL="3563874" indent="0">
              <a:buNone/>
              <a:defRPr sz="2500" b="1"/>
            </a:lvl6pPr>
            <a:lvl7pPr marL="4276649" indent="0">
              <a:buNone/>
              <a:defRPr sz="2500" b="1"/>
            </a:lvl7pPr>
            <a:lvl8pPr marL="4989424" indent="0">
              <a:buNone/>
              <a:defRPr sz="2500" b="1"/>
            </a:lvl8pPr>
            <a:lvl9pPr marL="5702198" indent="0">
              <a:buNone/>
              <a:defRPr sz="2500" b="1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8" name="Content Placeholder 5" hidden="0"/>
          <p:cNvSpPr>
            <a:spLocks noGrp="1"/>
          </p:cNvSpPr>
          <p:nvPr isPhoto="0" userDrawn="0">
            <p:ph sz="quarter" idx="4" hasCustomPrompt="0"/>
          </p:nvPr>
        </p:nvSpPr>
        <p:spPr bwMode="auto">
          <a:xfrm>
            <a:off x="7654172" y="3905482"/>
            <a:ext cx="6427693" cy="5744375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9" name="Date Placeholder 6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0CD0F44E-A967-45AF-988C-6D295EDBDD52}" type="datetimeFigureOut">
              <a:rPr lang="de-DE"/>
              <a:t/>
            </a:fld>
            <a:endParaRPr lang="de-DE"/>
          </a:p>
        </p:txBody>
      </p:sp>
      <p:sp>
        <p:nvSpPr>
          <p:cNvPr id="10" name="Footer Placeholder 7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1" name="Slide Number Placeholder 8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345AF12A-AF50-4C4C-976F-DD5976EFA8FF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Nur Titel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5" name="Date Placeholder 2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0CD0F44E-A967-45AF-988C-6D295EDBDD52}" type="datetimeFigureOut">
              <a:rPr lang="de-DE"/>
              <a:t/>
            </a:fld>
            <a:endParaRPr lang="de-DE"/>
          </a:p>
        </p:txBody>
      </p:sp>
      <p:sp>
        <p:nvSpPr>
          <p:cNvPr id="6" name="Footer Placeholder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345AF12A-AF50-4C4C-976F-DD5976EFA8FF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Leer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1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0CD0F44E-A967-45AF-988C-6D295EDBDD52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2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345AF12A-AF50-4C4C-976F-DD5976EFA8FF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Tx" userDrawn="1">
  <p:cSld name="Inhalt mit 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1041425" y="712788"/>
            <a:ext cx="4876384" cy="2494756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5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6427693" y="1539425"/>
            <a:ext cx="7654171" cy="7598117"/>
          </a:xfrm>
        </p:spPr>
        <p:txBody>
          <a:bodyPr/>
          <a:lstStyle>
            <a:lvl1pPr>
              <a:defRPr sz="5000"/>
            </a:lvl1pPr>
            <a:lvl2pPr>
              <a:defRPr sz="4350"/>
            </a:lvl2pPr>
            <a:lvl3pPr>
              <a:defRPr sz="3750"/>
            </a:lvl3pPr>
            <a:lvl4pPr>
              <a:defRPr sz="3100"/>
            </a:lvl4pPr>
            <a:lvl5pPr>
              <a:defRPr sz="3100"/>
            </a:lvl5pPr>
            <a:lvl6pPr>
              <a:defRPr sz="3100"/>
            </a:lvl6pPr>
            <a:lvl7pPr>
              <a:defRPr sz="3100"/>
            </a:lvl7pPr>
            <a:lvl8pPr>
              <a:defRPr sz="3100"/>
            </a:lvl8pPr>
            <a:lvl9pPr>
              <a:defRPr sz="310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6" name="Text Placeholder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500"/>
            </a:lvl1pPr>
            <a:lvl2pPr marL="712775" indent="0">
              <a:buNone/>
              <a:defRPr sz="2200"/>
            </a:lvl2pPr>
            <a:lvl3pPr marL="1425550" indent="0">
              <a:buNone/>
              <a:defRPr sz="1850"/>
            </a:lvl3pPr>
            <a:lvl4pPr marL="2138324" indent="0">
              <a:buNone/>
              <a:defRPr sz="1550"/>
            </a:lvl4pPr>
            <a:lvl5pPr marL="2851099" indent="0">
              <a:buNone/>
              <a:defRPr sz="1550"/>
            </a:lvl5pPr>
            <a:lvl6pPr marL="3563874" indent="0">
              <a:buNone/>
              <a:defRPr sz="1550"/>
            </a:lvl6pPr>
            <a:lvl7pPr marL="4276649" indent="0">
              <a:buNone/>
              <a:defRPr sz="1550"/>
            </a:lvl7pPr>
            <a:lvl8pPr marL="4989424" indent="0">
              <a:buNone/>
              <a:defRPr sz="1550"/>
            </a:lvl8pPr>
            <a:lvl9pPr marL="5702198" indent="0">
              <a:buNone/>
              <a:defRPr sz="155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7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0CD0F44E-A967-45AF-988C-6D295EDBDD52}" type="datetimeFigureOut">
              <a:rPr lang="de-DE"/>
              <a:t/>
            </a:fld>
            <a:endParaRPr lang="de-DE"/>
          </a:p>
        </p:txBody>
      </p:sp>
      <p:sp>
        <p:nvSpPr>
          <p:cNvPr id="8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345AF12A-AF50-4C4C-976F-DD5976EFA8FF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picTx" userDrawn="1">
  <p:cSld name="Bild mit 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1041425" y="712788"/>
            <a:ext cx="4876384" cy="2494756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5" name="Picture Placeholder 2" hidden="0"/>
          <p:cNvSpPr>
            <a:spLocks noChangeAspect="1" noGrp="1"/>
          </p:cNvSpPr>
          <p:nvPr isPhoto="0" userDrawn="0">
            <p:ph type="pic" idx="1" hasCustomPrompt="0"/>
          </p:nvPr>
        </p:nvSpPr>
        <p:spPr bwMode="auto">
          <a:xfrm>
            <a:off x="6427693" y="1539425"/>
            <a:ext cx="7654171" cy="7598117"/>
          </a:xfrm>
        </p:spPr>
        <p:txBody>
          <a:bodyPr anchor="t"/>
          <a:lstStyle>
            <a:lvl1pPr marL="0" indent="0">
              <a:buNone/>
              <a:defRPr sz="5000"/>
            </a:lvl1pPr>
            <a:lvl2pPr marL="712775" indent="0">
              <a:buNone/>
              <a:defRPr sz="4350"/>
            </a:lvl2pPr>
            <a:lvl3pPr marL="1425550" indent="0">
              <a:buNone/>
              <a:defRPr sz="3750"/>
            </a:lvl3pPr>
            <a:lvl4pPr marL="2138324" indent="0">
              <a:buNone/>
              <a:defRPr sz="3100"/>
            </a:lvl4pPr>
            <a:lvl5pPr marL="2851099" indent="0">
              <a:buNone/>
              <a:defRPr sz="3100"/>
            </a:lvl5pPr>
            <a:lvl6pPr marL="3563874" indent="0">
              <a:buNone/>
              <a:defRPr sz="3100"/>
            </a:lvl6pPr>
            <a:lvl7pPr marL="4276649" indent="0">
              <a:buNone/>
              <a:defRPr sz="3100"/>
            </a:lvl7pPr>
            <a:lvl8pPr marL="4989424" indent="0">
              <a:buNone/>
              <a:defRPr sz="3100"/>
            </a:lvl8pPr>
            <a:lvl9pPr marL="5702198" indent="0">
              <a:buNone/>
              <a:defRPr sz="3100"/>
            </a:lvl9pPr>
          </a:lstStyle>
          <a:p>
            <a:pPr>
              <a:defRPr/>
            </a:pPr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6" name="Text Placeholder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500"/>
            </a:lvl1pPr>
            <a:lvl2pPr marL="712775" indent="0">
              <a:buNone/>
              <a:defRPr sz="2200"/>
            </a:lvl2pPr>
            <a:lvl3pPr marL="1425550" indent="0">
              <a:buNone/>
              <a:defRPr sz="1850"/>
            </a:lvl3pPr>
            <a:lvl4pPr marL="2138324" indent="0">
              <a:buNone/>
              <a:defRPr sz="1550"/>
            </a:lvl4pPr>
            <a:lvl5pPr marL="2851099" indent="0">
              <a:buNone/>
              <a:defRPr sz="1550"/>
            </a:lvl5pPr>
            <a:lvl6pPr marL="3563874" indent="0">
              <a:buNone/>
              <a:defRPr sz="1550"/>
            </a:lvl6pPr>
            <a:lvl7pPr marL="4276649" indent="0">
              <a:buNone/>
              <a:defRPr sz="1550"/>
            </a:lvl7pPr>
            <a:lvl8pPr marL="4989424" indent="0">
              <a:buNone/>
              <a:defRPr sz="1550"/>
            </a:lvl8pPr>
            <a:lvl9pPr marL="5702198" indent="0">
              <a:buNone/>
              <a:defRPr sz="155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7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0CD0F44E-A967-45AF-988C-6D295EDBDD52}" type="datetimeFigureOut">
              <a:rPr lang="de-DE"/>
              <a:t/>
            </a:fld>
            <a:endParaRPr lang="de-DE"/>
          </a:p>
        </p:txBody>
      </p:sp>
      <p:sp>
        <p:nvSpPr>
          <p:cNvPr id="8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345AF12A-AF50-4C4C-976F-DD5976EFA8FF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1039456" y="569242"/>
            <a:ext cx="13040439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5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1039456" y="2846200"/>
            <a:ext cx="13040439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6" name="Date Placeholder 3" hidden="0"/>
          <p:cNvSpPr>
            <a:spLocks noGrp="1"/>
          </p:cNvSpPr>
          <p:nvPr isPhoto="0" userDrawn="0">
            <p:ph type="dt" sz="half" idx="2" hasCustomPrompt="0"/>
          </p:nvPr>
        </p:nvSpPr>
        <p:spPr bwMode="auto">
          <a:xfrm>
            <a:off x="1039455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CD0F44E-A967-45AF-988C-6D295EDBDD52}" type="datetimeFigureOut">
              <a:rPr lang="de-DE"/>
              <a:t/>
            </a:fld>
            <a:endParaRPr lang="de-DE"/>
          </a:p>
        </p:txBody>
      </p:sp>
      <p:sp>
        <p:nvSpPr>
          <p:cNvPr id="7" name="Footer Placeholder 4" hidden="0"/>
          <p:cNvSpPr>
            <a:spLocks noGrp="1"/>
          </p:cNvSpPr>
          <p:nvPr isPhoto="0" userDrawn="0">
            <p:ph type="ftr" sz="quarter" idx="3" hasCustomPrompt="0"/>
          </p:nvPr>
        </p:nvSpPr>
        <p:spPr bwMode="auto">
          <a:xfrm>
            <a:off x="5008285" y="9909729"/>
            <a:ext cx="5102781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Slide Number Placeholder 5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>
          <a:xfrm>
            <a:off x="10678041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45AF12A-AF50-4C4C-976F-DD5976EFA8FF}" type="slidenum">
              <a:rPr lang="de-DE"/>
              <a:t/>
            </a:fld>
            <a:endParaRPr lang="de-DE"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1425550">
        <a:lnSpc>
          <a:spcPct val="90000"/>
        </a:lnSpc>
        <a:spcBef>
          <a:spcPts val="0"/>
        </a:spcBef>
        <a:buNone/>
        <a:defRPr sz="685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387" indent="-356387" algn="l" defTabSz="1425550">
        <a:lnSpc>
          <a:spcPct val="90000"/>
        </a:lnSpc>
        <a:spcBef>
          <a:spcPts val="1559"/>
        </a:spcBef>
        <a:buFont typeface="Arial"/>
        <a:buChar char="•"/>
        <a:defRPr sz="4350">
          <a:solidFill>
            <a:schemeClr val="tx1"/>
          </a:solidFill>
          <a:latin typeface="+mn-lt"/>
          <a:ea typeface="+mn-ea"/>
          <a:cs typeface="+mn-cs"/>
        </a:defRPr>
      </a:lvl1pPr>
      <a:lvl2pPr marL="1069162" indent="-356387" algn="l" defTabSz="1425550">
        <a:lnSpc>
          <a:spcPct val="90000"/>
        </a:lnSpc>
        <a:spcBef>
          <a:spcPts val="780"/>
        </a:spcBef>
        <a:buFont typeface="Arial"/>
        <a:buChar char="•"/>
        <a:defRPr sz="3750">
          <a:solidFill>
            <a:schemeClr val="tx1"/>
          </a:solidFill>
          <a:latin typeface="+mn-lt"/>
          <a:ea typeface="+mn-ea"/>
          <a:cs typeface="+mn-cs"/>
        </a:defRPr>
      </a:lvl2pPr>
      <a:lvl3pPr marL="1781937" indent="-356387" algn="l" defTabSz="1425550">
        <a:lnSpc>
          <a:spcPct val="90000"/>
        </a:lnSpc>
        <a:spcBef>
          <a:spcPts val="780"/>
        </a:spcBef>
        <a:buFont typeface="Arial"/>
        <a:buChar char="•"/>
        <a:defRPr sz="3100">
          <a:solidFill>
            <a:schemeClr val="tx1"/>
          </a:solidFill>
          <a:latin typeface="+mn-lt"/>
          <a:ea typeface="+mn-ea"/>
          <a:cs typeface="+mn-cs"/>
        </a:defRPr>
      </a:lvl3pPr>
      <a:lvl4pPr marL="2494712" indent="-356387" algn="l" defTabSz="1425550">
        <a:lnSpc>
          <a:spcPct val="90000"/>
        </a:lnSpc>
        <a:spcBef>
          <a:spcPts val="78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4pPr>
      <a:lvl5pPr marL="3207487" indent="-356387" algn="l" defTabSz="1425550">
        <a:lnSpc>
          <a:spcPct val="90000"/>
        </a:lnSpc>
        <a:spcBef>
          <a:spcPts val="78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5pPr>
      <a:lvl6pPr marL="3920261" indent="-356387" algn="l" defTabSz="1425550">
        <a:lnSpc>
          <a:spcPct val="90000"/>
        </a:lnSpc>
        <a:spcBef>
          <a:spcPts val="78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6pPr>
      <a:lvl7pPr marL="4633036" indent="-356387" algn="l" defTabSz="1425550">
        <a:lnSpc>
          <a:spcPct val="90000"/>
        </a:lnSpc>
        <a:spcBef>
          <a:spcPts val="78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7pPr>
      <a:lvl8pPr marL="5345811" indent="-356387" algn="l" defTabSz="1425550">
        <a:lnSpc>
          <a:spcPct val="90000"/>
        </a:lnSpc>
        <a:spcBef>
          <a:spcPts val="78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8pPr>
      <a:lvl9pPr marL="6058586" indent="-356387" algn="l" defTabSz="1425550">
        <a:lnSpc>
          <a:spcPct val="90000"/>
        </a:lnSpc>
        <a:spcBef>
          <a:spcPts val="78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5550"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12775" algn="l" defTabSz="1425550"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425550" algn="l" defTabSz="1425550">
        <a:defRPr sz="2800">
          <a:solidFill>
            <a:schemeClr val="tx1"/>
          </a:solidFill>
          <a:latin typeface="+mn-lt"/>
          <a:ea typeface="+mn-ea"/>
          <a:cs typeface="+mn-cs"/>
        </a:defRPr>
      </a:lvl3pPr>
      <a:lvl4pPr marL="2138324" algn="l" defTabSz="1425550">
        <a:defRPr sz="2800">
          <a:solidFill>
            <a:schemeClr val="tx1"/>
          </a:solidFill>
          <a:latin typeface="+mn-lt"/>
          <a:ea typeface="+mn-ea"/>
          <a:cs typeface="+mn-cs"/>
        </a:defRPr>
      </a:lvl4pPr>
      <a:lvl5pPr marL="2851099" algn="l" defTabSz="1425550">
        <a:defRPr sz="2800">
          <a:solidFill>
            <a:schemeClr val="tx1"/>
          </a:solidFill>
          <a:latin typeface="+mn-lt"/>
          <a:ea typeface="+mn-ea"/>
          <a:cs typeface="+mn-cs"/>
        </a:defRPr>
      </a:lvl5pPr>
      <a:lvl6pPr marL="3563874" algn="l" defTabSz="1425550">
        <a:defRPr sz="2800">
          <a:solidFill>
            <a:schemeClr val="tx1"/>
          </a:solidFill>
          <a:latin typeface="+mn-lt"/>
          <a:ea typeface="+mn-ea"/>
          <a:cs typeface="+mn-cs"/>
        </a:defRPr>
      </a:lvl6pPr>
      <a:lvl7pPr marL="4276649" algn="l" defTabSz="1425550">
        <a:defRPr sz="2800">
          <a:solidFill>
            <a:schemeClr val="tx1"/>
          </a:solidFill>
          <a:latin typeface="+mn-lt"/>
          <a:ea typeface="+mn-ea"/>
          <a:cs typeface="+mn-cs"/>
        </a:defRPr>
      </a:lvl7pPr>
      <a:lvl8pPr marL="4989424" algn="l" defTabSz="1425550">
        <a:defRPr sz="2800">
          <a:solidFill>
            <a:schemeClr val="tx1"/>
          </a:solidFill>
          <a:latin typeface="+mn-lt"/>
          <a:ea typeface="+mn-ea"/>
          <a:cs typeface="+mn-cs"/>
        </a:defRPr>
      </a:lvl8pPr>
      <a:lvl9pPr marL="5702198" algn="l" defTabSz="1425550">
        <a:defRPr sz="2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feld 18" hidden="0"/>
          <p:cNvSpPr>
            <a:spLocks noAdjustHandles="0" noChangeArrowheads="0"/>
          </p:cNvSpPr>
          <p:nvPr isPhoto="0" userDrawn="0"/>
        </p:nvSpPr>
        <p:spPr bwMode="auto">
          <a:xfrm rot="10800000">
            <a:off x="6481582" y="5763318"/>
            <a:ext cx="200519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b="1"/>
              <a:t>Sei schneller als die Eisenbahn. Erhöhe das Tempo nochmals, um schneller zu werden</a:t>
            </a:r>
            <a:endParaRPr lang="de-DE" b="1"/>
          </a:p>
        </p:txBody>
      </p:sp>
      <p:sp>
        <p:nvSpPr>
          <p:cNvPr id="5" name="Rechteck 24" hidden="0"/>
          <p:cNvSpPr/>
          <p:nvPr isPhoto="0" userDrawn="0"/>
        </p:nvSpPr>
        <p:spPr bwMode="auto">
          <a:xfrm rot="16199998">
            <a:off x="428625" y="428625"/>
            <a:ext cx="1557337" cy="12001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de-DE"/>
              <a:t>Ziel</a:t>
            </a:r>
            <a:endParaRPr lang="de-DE"/>
          </a:p>
        </p:txBody>
      </p:sp>
      <p:sp>
        <p:nvSpPr>
          <p:cNvPr id="6" name="Rechteck 26" hidden="0"/>
          <p:cNvSpPr/>
          <p:nvPr isPhoto="0" userDrawn="0"/>
        </p:nvSpPr>
        <p:spPr bwMode="auto">
          <a:xfrm rot="16199998">
            <a:off x="11610975" y="4738688"/>
            <a:ext cx="1557337" cy="12001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de-DE"/>
              <a:t>Station 4</a:t>
            </a:r>
            <a:endParaRPr lang="de-DE"/>
          </a:p>
        </p:txBody>
      </p:sp>
      <p:sp>
        <p:nvSpPr>
          <p:cNvPr id="7" name="Rechteck 27" hidden="0"/>
          <p:cNvSpPr/>
          <p:nvPr isPhoto="0" userDrawn="0"/>
        </p:nvSpPr>
        <p:spPr bwMode="auto">
          <a:xfrm rot="16199998">
            <a:off x="4795837" y="7924801"/>
            <a:ext cx="1557337" cy="12001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de-DE"/>
              <a:t>Station 3</a:t>
            </a:r>
            <a:endParaRPr lang="de-DE"/>
          </a:p>
        </p:txBody>
      </p:sp>
      <p:cxnSp>
        <p:nvCxnSpPr>
          <p:cNvPr id="8" name="Gerader Verbinder 16" hidden="0"/>
          <p:cNvCxnSpPr>
            <a:cxnSpLocks/>
          </p:cNvCxnSpPr>
          <p:nvPr isPhoto="0" userDrawn="0"/>
        </p:nvCxnSpPr>
        <p:spPr bwMode="auto">
          <a:xfrm flipH="1">
            <a:off x="14200237" y="6329363"/>
            <a:ext cx="1538" cy="4362450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</p:spPr>
      </p:cxnSp>
      <p:grpSp>
        <p:nvGrpSpPr>
          <p:cNvPr id="9" name="Group 411" hidden="0"/>
          <p:cNvGrpSpPr/>
          <p:nvPr isPhoto="0" userDrawn="0"/>
        </p:nvGrpSpPr>
        <p:grpSpPr bwMode="auto">
          <a:xfrm rot="16410675">
            <a:off x="13996684" y="6538911"/>
            <a:ext cx="414655" cy="14288"/>
            <a:chOff x="-12954" y="-1981622"/>
            <a:chExt cx="653" cy="14288"/>
          </a:xfrm>
        </p:grpSpPr>
        <p:cxnSp>
          <p:nvCxnSpPr>
            <p:cNvPr id="10" name="Line 413" hidden="0"/>
            <p:cNvCxnSpPr>
              <a:cxnSpLocks noChangeShapeType="1"/>
            </p:cNvCxnSpPr>
            <p:nvPr isPhoto="0" userDrawn="0"/>
          </p:nvCxnSpPr>
          <p:spPr bwMode="auto">
            <a:xfrm rot="10800000" flipH="1">
              <a:off x="-12954" y="-1981622"/>
              <a:ext cx="382" cy="14288"/>
            </a:xfrm>
            <a:prstGeom prst="line">
              <a:avLst/>
            </a:prstGeom>
            <a:noFill/>
            <a:ln w="179640" cap="flat">
              <a:solidFill>
                <a:srgbClr val="0066FF"/>
              </a:solidFill>
              <a:round/>
              <a:headEnd/>
              <a:tailEnd/>
            </a:ln>
          </p:spPr>
        </p:cxnSp>
        <p:cxnSp>
          <p:nvCxnSpPr>
            <p:cNvPr id="11" name="Line 414" hidden="0"/>
            <p:cNvCxnSpPr>
              <a:cxnSpLocks noChangeShapeType="1"/>
            </p:cNvCxnSpPr>
            <p:nvPr isPhoto="0" userDrawn="0"/>
          </p:nvCxnSpPr>
          <p:spPr bwMode="auto">
            <a:xfrm rot="10800000" flipH="1">
              <a:off x="-12570" y="-1981620"/>
              <a:ext cx="270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</p:spPr>
        </p:cxnSp>
      </p:grpSp>
      <p:cxnSp>
        <p:nvCxnSpPr>
          <p:cNvPr id="12" name="Line 412" hidden="0"/>
          <p:cNvCxnSpPr>
            <a:cxnSpLocks noChangeShapeType="1"/>
          </p:cNvCxnSpPr>
          <p:nvPr isPhoto="0" userDrawn="0"/>
        </p:nvCxnSpPr>
        <p:spPr bwMode="auto">
          <a:xfrm>
            <a:off x="14076060" y="10376953"/>
            <a:ext cx="213360" cy="0"/>
          </a:xfrm>
          <a:prstGeom prst="line">
            <a:avLst/>
          </a:prstGeom>
          <a:noFill/>
          <a:ln w="179640" cap="flat">
            <a:solidFill>
              <a:srgbClr val="00CC33"/>
            </a:solidFill>
            <a:round/>
            <a:headEnd/>
            <a:tailEnd/>
          </a:ln>
        </p:spPr>
      </p:cxnSp>
      <p:cxnSp>
        <p:nvCxnSpPr>
          <p:cNvPr id="13" name="Line 414" hidden="0"/>
          <p:cNvCxnSpPr>
            <a:cxnSpLocks noChangeShapeType="1"/>
          </p:cNvCxnSpPr>
          <p:nvPr isPhoto="0" userDrawn="0"/>
        </p:nvCxnSpPr>
        <p:spPr bwMode="auto">
          <a:xfrm>
            <a:off x="14075108" y="10019766"/>
            <a:ext cx="213360" cy="0"/>
          </a:xfrm>
          <a:prstGeom prst="line">
            <a:avLst/>
          </a:prstGeom>
          <a:noFill/>
          <a:ln w="179640" cap="flat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14" name="Gerader Verbinder 15" hidden="0"/>
          <p:cNvCxnSpPr>
            <a:cxnSpLocks/>
            <a:stCxn id="15" idx="1"/>
          </p:cNvCxnSpPr>
          <p:nvPr isPhoto="0" userDrawn="0"/>
        </p:nvCxnSpPr>
        <p:spPr bwMode="auto">
          <a:xfrm rot="16199969" flipH="0" flipV="0">
            <a:off x="12908756" y="7279481"/>
            <a:ext cx="28574" cy="2443161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</p:spPr>
      </p:cxnSp>
      <p:cxnSp>
        <p:nvCxnSpPr>
          <p:cNvPr id="16" name="Gerader Verbinder 11" hidden="0"/>
          <p:cNvCxnSpPr>
            <a:cxnSpLocks/>
            <a:stCxn id="7" idx="2"/>
          </p:cNvCxnSpPr>
          <p:nvPr isPhoto="0" userDrawn="0"/>
        </p:nvCxnSpPr>
        <p:spPr bwMode="auto">
          <a:xfrm flipV="1">
            <a:off x="6174581" y="8501063"/>
            <a:ext cx="2069307" cy="23813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</p:spPr>
      </p:cxnSp>
      <p:sp>
        <p:nvSpPr>
          <p:cNvPr id="17" name="AutoShape 3" hidden="0"/>
          <p:cNvSpPr>
            <a:spLocks noChangeArrowheads="1"/>
          </p:cNvSpPr>
          <p:nvPr isPhoto="0" userDrawn="0"/>
        </p:nvSpPr>
        <p:spPr bwMode="auto">
          <a:xfrm rot="10800000">
            <a:off x="9169299" y="8341504"/>
            <a:ext cx="853142" cy="335926"/>
          </a:xfrm>
          <a:prstGeom prst="roundRect">
            <a:avLst>
              <a:gd name="adj" fmla="val 20000"/>
            </a:avLst>
          </a:prstGeom>
          <a:solidFill>
            <a:srgbClr val="D0CECE"/>
          </a:solidFill>
          <a:ln w="3240" cap="sq">
            <a:noFill/>
            <a:miter lim="800000"/>
            <a:headEnd/>
            <a:tailEnd/>
          </a:ln>
        </p:spPr>
        <p:txBody>
          <a:bodyPr rot="0" vert="horz" wrap="none" lIns="91440" tIns="45720" rIns="91440" bIns="45720" anchor="ctr" anchorCtr="0" upright="1">
            <a:noAutofit/>
          </a:bodyPr>
          <a:lstStyle/>
          <a:p>
            <a:pPr>
              <a:defRPr/>
            </a:pPr>
            <a:endParaRPr lang="de-DE"/>
          </a:p>
        </p:txBody>
      </p:sp>
      <p:cxnSp>
        <p:nvCxnSpPr>
          <p:cNvPr id="15" name="Gerader Verbinder 15" hidden="0"/>
          <p:cNvCxnSpPr>
            <a:cxnSpLocks/>
          </p:cNvCxnSpPr>
          <p:nvPr isPhoto="0" userDrawn="0"/>
        </p:nvCxnSpPr>
        <p:spPr bwMode="auto">
          <a:xfrm>
            <a:off x="10086975" y="8486776"/>
            <a:ext cx="1614488" cy="28574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</p:spPr>
      </p:cxnSp>
      <p:cxnSp>
        <p:nvCxnSpPr>
          <p:cNvPr id="18" name="Gerader Verbinder 15" hidden="0"/>
          <p:cNvCxnSpPr>
            <a:cxnSpLocks/>
          </p:cNvCxnSpPr>
          <p:nvPr isPhoto="0" userDrawn="0"/>
        </p:nvCxnSpPr>
        <p:spPr bwMode="auto">
          <a:xfrm flipH="0" flipV="0">
            <a:off x="3123930" y="8593205"/>
            <a:ext cx="1820896" cy="0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</p:spPr>
      </p:cxnSp>
      <p:cxnSp>
        <p:nvCxnSpPr>
          <p:cNvPr id="19" name="Gerader Verbinder 15" hidden="0"/>
          <p:cNvCxnSpPr>
            <a:cxnSpLocks/>
            <a:endCxn id="20" idx="0"/>
          </p:cNvCxnSpPr>
          <p:nvPr isPhoto="0" userDrawn="0"/>
        </p:nvCxnSpPr>
        <p:spPr bwMode="auto">
          <a:xfrm rot="0" flipH="0" flipV="1">
            <a:off x="9263922" y="847191"/>
            <a:ext cx="1251677" cy="23195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</p:spPr>
      </p:cxnSp>
      <p:sp>
        <p:nvSpPr>
          <p:cNvPr id="21" name="Textfeld 44" hidden="0"/>
          <p:cNvSpPr>
            <a:spLocks noAdjustHandles="0" noChangeArrowheads="0"/>
          </p:cNvSpPr>
          <p:nvPr isPhoto="0" userDrawn="0"/>
        </p:nvSpPr>
        <p:spPr bwMode="auto">
          <a:xfrm rot="10800000">
            <a:off x="8234183" y="8830369"/>
            <a:ext cx="29243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b="1"/>
              <a:t>Die Dampfmaschine sorgt für einen Sprung in der Industrialisierung. Springe ebenfalls geradeaus!</a:t>
            </a:r>
            <a:endParaRPr lang="de-DE" b="1"/>
          </a:p>
        </p:txBody>
      </p:sp>
      <p:grpSp>
        <p:nvGrpSpPr>
          <p:cNvPr id="22" name="Gruppieren 45" hidden="0"/>
          <p:cNvGrpSpPr/>
          <p:nvPr isPhoto="0" userDrawn="0"/>
        </p:nvGrpSpPr>
        <p:grpSpPr bwMode="auto">
          <a:xfrm rot="10800000">
            <a:off x="575400" y="6715125"/>
            <a:ext cx="2550750" cy="1882702"/>
            <a:chOff x="-213245" y="0"/>
            <a:chExt cx="2425474" cy="2409678"/>
          </a:xfrm>
        </p:grpSpPr>
        <p:cxnSp>
          <p:nvCxnSpPr>
            <p:cNvPr id="23" name="Gerader Verbinder 8" hidden="0"/>
            <p:cNvCxnSpPr>
              <a:cxnSpLocks/>
            </p:cNvCxnSpPr>
            <p:nvPr isPhoto="0" userDrawn="0"/>
          </p:nvCxnSpPr>
          <p:spPr bwMode="auto">
            <a:xfrm rot="10800000">
              <a:off x="-213245" y="0"/>
              <a:ext cx="1631144" cy="0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Bogen 47" hidden="0"/>
            <p:cNvSpPr/>
            <p:nvPr isPhoto="0" userDrawn="0"/>
          </p:nvSpPr>
          <p:spPr bwMode="auto">
            <a:xfrm>
              <a:off x="489625" y="0"/>
              <a:ext cx="1722042" cy="1589102"/>
            </a:xfrm>
            <a:prstGeom prst="arc">
              <a:avLst>
                <a:gd name="adj1" fmla="val 16200000"/>
                <a:gd name="adj2" fmla="val 0"/>
              </a:avLst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/>
              <a:noAutofit/>
            </a:bodyPr>
            <a:lstStyle/>
            <a:p>
              <a:pPr>
                <a:defRPr/>
              </a:pPr>
              <a:endParaRPr lang="de-DE"/>
            </a:p>
          </p:txBody>
        </p:sp>
        <p:cxnSp>
          <p:nvCxnSpPr>
            <p:cNvPr id="25" name="Gerader Verbinder 10" hidden="0"/>
            <p:cNvCxnSpPr>
              <a:cxnSpLocks/>
            </p:cNvCxnSpPr>
            <p:nvPr isPhoto="0" userDrawn="0"/>
          </p:nvCxnSpPr>
          <p:spPr bwMode="auto">
            <a:xfrm rot="10800000">
              <a:off x="2212229" y="788836"/>
              <a:ext cx="0" cy="1620842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uppieren 52" hidden="0"/>
          <p:cNvGrpSpPr/>
          <p:nvPr isPhoto="0" userDrawn="0"/>
        </p:nvGrpSpPr>
        <p:grpSpPr bwMode="auto">
          <a:xfrm rot="16199998">
            <a:off x="164399" y="5865723"/>
            <a:ext cx="2550750" cy="1749603"/>
            <a:chOff x="-213245" y="0"/>
            <a:chExt cx="2425474" cy="2409678"/>
          </a:xfrm>
        </p:grpSpPr>
        <p:cxnSp>
          <p:nvCxnSpPr>
            <p:cNvPr id="27" name="Gerader Verbinder 8" hidden="0"/>
            <p:cNvCxnSpPr>
              <a:cxnSpLocks/>
            </p:cNvCxnSpPr>
            <p:nvPr isPhoto="0" userDrawn="0"/>
          </p:nvCxnSpPr>
          <p:spPr bwMode="auto">
            <a:xfrm rot="10800000">
              <a:off x="-213245" y="0"/>
              <a:ext cx="1631143" cy="0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Bogen 54" hidden="0"/>
            <p:cNvSpPr/>
            <p:nvPr isPhoto="0" userDrawn="0"/>
          </p:nvSpPr>
          <p:spPr bwMode="auto">
            <a:xfrm>
              <a:off x="489625" y="0"/>
              <a:ext cx="1722042" cy="1589102"/>
            </a:xfrm>
            <a:prstGeom prst="arc">
              <a:avLst>
                <a:gd name="adj1" fmla="val 16200000"/>
                <a:gd name="adj2" fmla="val 0"/>
              </a:avLst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/>
              <a:noAutofit/>
            </a:bodyPr>
            <a:lstStyle/>
            <a:p>
              <a:pPr>
                <a:defRPr/>
              </a:pPr>
              <a:endParaRPr lang="de-DE"/>
            </a:p>
          </p:txBody>
        </p:sp>
        <p:cxnSp>
          <p:nvCxnSpPr>
            <p:cNvPr id="29" name="Gerader Verbinder 10" hidden="0"/>
            <p:cNvCxnSpPr>
              <a:cxnSpLocks/>
            </p:cNvCxnSpPr>
            <p:nvPr isPhoto="0" userDrawn="0"/>
          </p:nvCxnSpPr>
          <p:spPr bwMode="auto">
            <a:xfrm rot="10800000">
              <a:off x="2212229" y="788836"/>
              <a:ext cx="0" cy="1620842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AutoShape 3" hidden="0"/>
          <p:cNvSpPr>
            <a:spLocks noChangeArrowheads="1"/>
          </p:cNvSpPr>
          <p:nvPr isPhoto="0" userDrawn="0"/>
        </p:nvSpPr>
        <p:spPr bwMode="auto">
          <a:xfrm>
            <a:off x="2539899" y="5298266"/>
            <a:ext cx="853142" cy="335926"/>
          </a:xfrm>
          <a:prstGeom prst="roundRect">
            <a:avLst>
              <a:gd name="adj" fmla="val 20000"/>
            </a:avLst>
          </a:prstGeom>
          <a:solidFill>
            <a:srgbClr val="D0CECE"/>
          </a:solidFill>
          <a:ln w="3240" cap="sq">
            <a:noFill/>
            <a:miter lim="800000"/>
            <a:headEnd/>
            <a:tailEnd/>
          </a:ln>
        </p:spPr>
        <p:txBody>
          <a:bodyPr rot="0" vert="horz" wrap="none" lIns="91440" tIns="45720" rIns="91440" bIns="45720" anchor="ctr" anchorCtr="0" upright="1">
            <a:noAutofit/>
          </a:bodyPr>
          <a:lstStyle/>
          <a:p>
            <a:pPr>
              <a:defRPr/>
            </a:pPr>
            <a:endParaRPr lang="de-DE"/>
          </a:p>
        </p:txBody>
      </p:sp>
      <p:cxnSp>
        <p:nvCxnSpPr>
          <p:cNvPr id="31" name="Gerader Verbinder 11" hidden="0"/>
          <p:cNvCxnSpPr>
            <a:cxnSpLocks/>
            <a:endCxn id="32" idx="1"/>
          </p:cNvCxnSpPr>
          <p:nvPr isPhoto="0" userDrawn="0"/>
        </p:nvCxnSpPr>
        <p:spPr bwMode="auto">
          <a:xfrm rot="0" flipH="0" flipV="1">
            <a:off x="3595419" y="5472380"/>
            <a:ext cx="3402178" cy="0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</p:spPr>
      </p:cxnSp>
      <p:cxnSp>
        <p:nvCxnSpPr>
          <p:cNvPr id="33" name="Gerader Verbinder 11" hidden="0"/>
          <p:cNvCxnSpPr>
            <a:cxnSpLocks/>
          </p:cNvCxnSpPr>
          <p:nvPr isPhoto="0" userDrawn="0"/>
        </p:nvCxnSpPr>
        <p:spPr bwMode="auto">
          <a:xfrm>
            <a:off x="8024544" y="5449956"/>
            <a:ext cx="3705494" cy="7869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</p:spPr>
      </p:cxnSp>
      <p:sp>
        <p:nvSpPr>
          <p:cNvPr id="32" name="AutoShape 3" hidden="0"/>
          <p:cNvSpPr>
            <a:spLocks noChangeArrowheads="1"/>
          </p:cNvSpPr>
          <p:nvPr isPhoto="0" userDrawn="0"/>
        </p:nvSpPr>
        <p:spPr bwMode="auto">
          <a:xfrm>
            <a:off x="6997598" y="5298266"/>
            <a:ext cx="853142" cy="335926"/>
          </a:xfrm>
          <a:prstGeom prst="roundRect">
            <a:avLst>
              <a:gd name="adj" fmla="val 20000"/>
            </a:avLst>
          </a:prstGeom>
          <a:solidFill>
            <a:srgbClr val="D0CECE"/>
          </a:solidFill>
          <a:ln w="3240" cap="sq">
            <a:noFill/>
            <a:miter lim="800000"/>
            <a:headEnd/>
            <a:tailEnd/>
          </a:ln>
        </p:spPr>
        <p:txBody>
          <a:bodyPr rot="0" vert="horz" wrap="none" lIns="91440" tIns="45720" rIns="91440" bIns="45720" anchor="ctr" anchorCtr="0" upright="1">
            <a:noAutofit/>
          </a:bodyPr>
          <a:lstStyle/>
          <a:p>
            <a:pPr>
              <a:defRPr/>
            </a:pPr>
            <a:endParaRPr lang="de-DE"/>
          </a:p>
        </p:txBody>
      </p:sp>
      <p:grpSp>
        <p:nvGrpSpPr>
          <p:cNvPr id="34" name="Gruppieren 61" hidden="0"/>
          <p:cNvGrpSpPr/>
          <p:nvPr isPhoto="0" userDrawn="0"/>
        </p:nvGrpSpPr>
        <p:grpSpPr bwMode="auto">
          <a:xfrm>
            <a:off x="6990095" y="814808"/>
            <a:ext cx="914400" cy="360045"/>
            <a:chOff x="1575132" y="757657"/>
            <a:chExt cx="914400" cy="360045"/>
          </a:xfrm>
        </p:grpSpPr>
        <p:sp>
          <p:nvSpPr>
            <p:cNvPr id="35" name="AutoShape 3" hidden="0"/>
            <p:cNvSpPr>
              <a:spLocks noChangeArrowheads="1"/>
            </p:cNvSpPr>
            <p:nvPr isPhoto="0" userDrawn="0"/>
          </p:nvSpPr>
          <p:spPr bwMode="auto">
            <a:xfrm>
              <a:off x="1575132" y="757657"/>
              <a:ext cx="914400" cy="360045"/>
            </a:xfrm>
            <a:prstGeom prst="roundRect">
              <a:avLst>
                <a:gd name="adj" fmla="val 20000"/>
              </a:avLst>
            </a:prstGeom>
            <a:noFill/>
            <a:ln w="3240" cap="sq">
              <a:solidFill>
                <a:srgbClr val="BFBFBF"/>
              </a:solidFill>
              <a:miter lim="800000"/>
              <a:headEnd/>
              <a:tailEnd/>
            </a:ln>
          </p:spPr>
          <p:txBody>
            <a:bodyPr rot="0" vert="horz" wrap="none" lIns="91440" tIns="45720" rIns="91440" bIns="45720" anchor="ctr" anchorCtr="0" upright="1">
              <a:noAutofit/>
            </a:bodyPr>
            <a:lstStyle/>
            <a:p>
              <a:pPr>
                <a:defRPr/>
              </a:pPr>
              <a:endParaRPr lang="de-DE"/>
            </a:p>
          </p:txBody>
        </p:sp>
        <p:cxnSp>
          <p:nvCxnSpPr>
            <p:cNvPr id="36" name="Line 190" hidden="0"/>
            <p:cNvCxnSpPr>
              <a:cxnSpLocks noChangeShapeType="1"/>
              <a:endCxn id="35" idx="3"/>
            </p:cNvCxnSpPr>
            <p:nvPr isPhoto="0" userDrawn="0"/>
          </p:nvCxnSpPr>
          <p:spPr bwMode="auto">
            <a:xfrm>
              <a:off x="1575132" y="937679"/>
              <a:ext cx="914400" cy="1"/>
            </a:xfrm>
            <a:prstGeom prst="line">
              <a:avLst/>
            </a:prstGeom>
            <a:noFill/>
            <a:ln w="179640" cap="flat">
              <a:solidFill>
                <a:srgbClr val="000000"/>
              </a:solidFill>
              <a:round/>
              <a:headEnd/>
              <a:tailEnd/>
            </a:ln>
          </p:spPr>
        </p:cxnSp>
      </p:grpSp>
      <p:grpSp>
        <p:nvGrpSpPr>
          <p:cNvPr id="37" name="Gruppieren 67" hidden="0"/>
          <p:cNvGrpSpPr/>
          <p:nvPr isPhoto="0" userDrawn="0"/>
        </p:nvGrpSpPr>
        <p:grpSpPr bwMode="auto">
          <a:xfrm>
            <a:off x="9015413" y="8306221"/>
            <a:ext cx="1065546" cy="360045"/>
            <a:chOff x="1575132" y="757657"/>
            <a:chExt cx="914400" cy="360045"/>
          </a:xfrm>
        </p:grpSpPr>
        <p:sp>
          <p:nvSpPr>
            <p:cNvPr id="38" name="AutoShape 3" hidden="0"/>
            <p:cNvSpPr>
              <a:spLocks noChangeArrowheads="1"/>
            </p:cNvSpPr>
            <p:nvPr isPhoto="0" userDrawn="0"/>
          </p:nvSpPr>
          <p:spPr bwMode="auto">
            <a:xfrm>
              <a:off x="1575132" y="757657"/>
              <a:ext cx="914400" cy="360045"/>
            </a:xfrm>
            <a:prstGeom prst="roundRect">
              <a:avLst>
                <a:gd name="adj" fmla="val 20000"/>
              </a:avLst>
            </a:prstGeom>
            <a:noFill/>
            <a:ln w="3240" cap="sq">
              <a:solidFill>
                <a:srgbClr val="BFBFBF"/>
              </a:solidFill>
              <a:miter lim="800000"/>
              <a:headEnd/>
              <a:tailEnd/>
            </a:ln>
          </p:spPr>
          <p:txBody>
            <a:bodyPr rot="0" vert="horz" wrap="none" lIns="91440" tIns="45720" rIns="91440" bIns="45720" anchor="ctr" anchorCtr="0" upright="1">
              <a:noAutofit/>
            </a:bodyPr>
            <a:lstStyle/>
            <a:p>
              <a:pPr>
                <a:defRPr/>
              </a:pPr>
              <a:endParaRPr lang="de-DE"/>
            </a:p>
          </p:txBody>
        </p:sp>
        <p:cxnSp>
          <p:nvCxnSpPr>
            <p:cNvPr id="39" name="Line 190" hidden="0"/>
            <p:cNvCxnSpPr>
              <a:cxnSpLocks noChangeShapeType="1"/>
              <a:endCxn id="38" idx="3"/>
            </p:cNvCxnSpPr>
            <p:nvPr isPhoto="0" userDrawn="0"/>
          </p:nvCxnSpPr>
          <p:spPr bwMode="auto">
            <a:xfrm>
              <a:off x="1575132" y="937679"/>
              <a:ext cx="914400" cy="1"/>
            </a:xfrm>
            <a:prstGeom prst="line">
              <a:avLst/>
            </a:prstGeom>
            <a:noFill/>
            <a:ln w="179640" cap="flat">
              <a:solidFill>
                <a:srgbClr val="000000"/>
              </a:solidFill>
              <a:round/>
              <a:headEnd/>
              <a:tailEnd/>
            </a:ln>
          </p:spPr>
        </p:cxnSp>
      </p:grpSp>
      <p:grpSp>
        <p:nvGrpSpPr>
          <p:cNvPr id="40" name="Gruppieren 70" hidden="0"/>
          <p:cNvGrpSpPr/>
          <p:nvPr isPhoto="0" userDrawn="0"/>
        </p:nvGrpSpPr>
        <p:grpSpPr bwMode="auto">
          <a:xfrm>
            <a:off x="6861508" y="5272507"/>
            <a:ext cx="1210930" cy="360045"/>
            <a:chOff x="1575132" y="757657"/>
            <a:chExt cx="914400" cy="360045"/>
          </a:xfrm>
        </p:grpSpPr>
        <p:sp>
          <p:nvSpPr>
            <p:cNvPr id="41" name="AutoShape 3" hidden="0"/>
            <p:cNvSpPr>
              <a:spLocks noChangeArrowheads="1"/>
            </p:cNvSpPr>
            <p:nvPr isPhoto="0" userDrawn="0"/>
          </p:nvSpPr>
          <p:spPr bwMode="auto">
            <a:xfrm>
              <a:off x="1575132" y="757657"/>
              <a:ext cx="914400" cy="360045"/>
            </a:xfrm>
            <a:prstGeom prst="roundRect">
              <a:avLst>
                <a:gd name="adj" fmla="val 20000"/>
              </a:avLst>
            </a:prstGeom>
            <a:noFill/>
            <a:ln w="3240" cap="sq">
              <a:solidFill>
                <a:srgbClr val="BFBFBF"/>
              </a:solidFill>
              <a:miter lim="800000"/>
              <a:headEnd/>
              <a:tailEnd/>
            </a:ln>
          </p:spPr>
          <p:txBody>
            <a:bodyPr rot="0" vert="horz" wrap="none" lIns="91440" tIns="45720" rIns="91440" bIns="45720" anchor="ctr" anchorCtr="0" upright="1">
              <a:noAutofit/>
            </a:bodyPr>
            <a:lstStyle/>
            <a:p>
              <a:pPr>
                <a:defRPr/>
              </a:pPr>
              <a:endParaRPr lang="de-DE"/>
            </a:p>
          </p:txBody>
        </p:sp>
        <p:cxnSp>
          <p:nvCxnSpPr>
            <p:cNvPr id="42" name="Line 190" hidden="0"/>
            <p:cNvCxnSpPr>
              <a:cxnSpLocks noChangeShapeType="1"/>
            </p:cNvCxnSpPr>
            <p:nvPr isPhoto="0" userDrawn="0"/>
          </p:nvCxnSpPr>
          <p:spPr bwMode="auto">
            <a:xfrm>
              <a:off x="1575132" y="937679"/>
              <a:ext cx="914400" cy="1"/>
            </a:xfrm>
            <a:prstGeom prst="line">
              <a:avLst/>
            </a:prstGeom>
            <a:noFill/>
            <a:ln w="179640" cap="flat">
              <a:solidFill>
                <a:srgbClr val="000000"/>
              </a:solidFill>
              <a:round/>
              <a:headEnd/>
              <a:tailEnd/>
            </a:ln>
          </p:spPr>
        </p:cxnSp>
      </p:grpSp>
      <p:grpSp>
        <p:nvGrpSpPr>
          <p:cNvPr id="43" name="Gruppieren 73" hidden="0"/>
          <p:cNvGrpSpPr/>
          <p:nvPr isPhoto="0" userDrawn="0"/>
        </p:nvGrpSpPr>
        <p:grpSpPr bwMode="auto">
          <a:xfrm>
            <a:off x="2185988" y="5282033"/>
            <a:ext cx="1528761" cy="360045"/>
            <a:chOff x="1575132" y="757657"/>
            <a:chExt cx="914400" cy="360045"/>
          </a:xfrm>
        </p:grpSpPr>
        <p:sp>
          <p:nvSpPr>
            <p:cNvPr id="44" name="AutoShape 3" hidden="0"/>
            <p:cNvSpPr>
              <a:spLocks noChangeArrowheads="1"/>
            </p:cNvSpPr>
            <p:nvPr isPhoto="0" userDrawn="0"/>
          </p:nvSpPr>
          <p:spPr bwMode="auto">
            <a:xfrm>
              <a:off x="1575132" y="757657"/>
              <a:ext cx="914400" cy="360045"/>
            </a:xfrm>
            <a:prstGeom prst="roundRect">
              <a:avLst>
                <a:gd name="adj" fmla="val 20000"/>
              </a:avLst>
            </a:prstGeom>
            <a:noFill/>
            <a:ln w="3240" cap="sq">
              <a:solidFill>
                <a:srgbClr val="BFBFBF"/>
              </a:solidFill>
              <a:miter lim="800000"/>
              <a:headEnd/>
              <a:tailEnd/>
            </a:ln>
          </p:spPr>
          <p:txBody>
            <a:bodyPr rot="0" vert="horz" wrap="none" lIns="91440" tIns="45720" rIns="91440" bIns="45720" anchor="ctr" anchorCtr="0" upright="1">
              <a:noAutofit/>
            </a:bodyPr>
            <a:lstStyle/>
            <a:p>
              <a:pPr>
                <a:defRPr/>
              </a:pPr>
              <a:endParaRPr lang="de-DE"/>
            </a:p>
          </p:txBody>
        </p:sp>
        <p:cxnSp>
          <p:nvCxnSpPr>
            <p:cNvPr id="45" name="Line 190" hidden="0"/>
            <p:cNvCxnSpPr>
              <a:cxnSpLocks noChangeShapeType="1"/>
              <a:endCxn id="44" idx="3"/>
            </p:cNvCxnSpPr>
            <p:nvPr isPhoto="0" userDrawn="0"/>
          </p:nvCxnSpPr>
          <p:spPr bwMode="auto">
            <a:xfrm>
              <a:off x="1575132" y="937679"/>
              <a:ext cx="914400" cy="1"/>
            </a:xfrm>
            <a:prstGeom prst="line">
              <a:avLst/>
            </a:prstGeom>
            <a:noFill/>
            <a:ln w="179640" cap="flat">
              <a:solidFill>
                <a:srgbClr val="000000"/>
              </a:solidFill>
              <a:round/>
              <a:headEnd/>
              <a:tailEnd/>
            </a:ln>
          </p:spPr>
        </p:cxnSp>
      </p:grpSp>
      <p:grpSp>
        <p:nvGrpSpPr>
          <p:cNvPr id="46" name="Gruppieren 77" hidden="0"/>
          <p:cNvGrpSpPr/>
          <p:nvPr isPhoto="0" userDrawn="0"/>
        </p:nvGrpSpPr>
        <p:grpSpPr bwMode="auto">
          <a:xfrm rot="5400000">
            <a:off x="12902732" y="3813643"/>
            <a:ext cx="1734162" cy="1593525"/>
            <a:chOff x="-213245" y="0"/>
            <a:chExt cx="2425474" cy="2409678"/>
          </a:xfrm>
        </p:grpSpPr>
        <p:cxnSp>
          <p:nvCxnSpPr>
            <p:cNvPr id="47" name="Gerader Verbinder 8" hidden="0"/>
            <p:cNvCxnSpPr>
              <a:cxnSpLocks/>
            </p:cNvCxnSpPr>
            <p:nvPr isPhoto="0" userDrawn="0"/>
          </p:nvCxnSpPr>
          <p:spPr bwMode="auto">
            <a:xfrm rot="10800000">
              <a:off x="-213245" y="0"/>
              <a:ext cx="1631143" cy="0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Bogen 79" hidden="0"/>
            <p:cNvSpPr/>
            <p:nvPr isPhoto="0" userDrawn="0"/>
          </p:nvSpPr>
          <p:spPr bwMode="auto">
            <a:xfrm>
              <a:off x="489625" y="0"/>
              <a:ext cx="1722042" cy="1589102"/>
            </a:xfrm>
            <a:prstGeom prst="arc">
              <a:avLst>
                <a:gd name="adj1" fmla="val 16200000"/>
                <a:gd name="adj2" fmla="val 0"/>
              </a:avLst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/>
              <a:noAutofit/>
            </a:bodyPr>
            <a:lstStyle/>
            <a:p>
              <a:pPr>
                <a:defRPr/>
              </a:pPr>
              <a:endParaRPr lang="de-DE"/>
            </a:p>
          </p:txBody>
        </p:sp>
        <p:cxnSp>
          <p:nvCxnSpPr>
            <p:cNvPr id="49" name="Gerader Verbinder 10" hidden="0"/>
            <p:cNvCxnSpPr>
              <a:cxnSpLocks/>
            </p:cNvCxnSpPr>
            <p:nvPr isPhoto="0" userDrawn="0"/>
          </p:nvCxnSpPr>
          <p:spPr bwMode="auto">
            <a:xfrm rot="10800000">
              <a:off x="2212229" y="788836"/>
              <a:ext cx="0" cy="1620842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uppieren 81" hidden="0"/>
          <p:cNvGrpSpPr/>
          <p:nvPr isPhoto="0" userDrawn="0"/>
        </p:nvGrpSpPr>
        <p:grpSpPr bwMode="auto">
          <a:xfrm>
            <a:off x="12544425" y="828674"/>
            <a:ext cx="2021248" cy="2920927"/>
            <a:chOff x="-213245" y="0"/>
            <a:chExt cx="2425474" cy="2409678"/>
          </a:xfrm>
        </p:grpSpPr>
        <p:cxnSp>
          <p:nvCxnSpPr>
            <p:cNvPr id="51" name="Gerader Verbinder 8" hidden="0"/>
            <p:cNvCxnSpPr>
              <a:cxnSpLocks/>
            </p:cNvCxnSpPr>
            <p:nvPr isPhoto="0" userDrawn="0"/>
          </p:nvCxnSpPr>
          <p:spPr bwMode="auto">
            <a:xfrm rot="10800000">
              <a:off x="-213245" y="0"/>
              <a:ext cx="1631143" cy="0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Bogen 83" hidden="0"/>
            <p:cNvSpPr/>
            <p:nvPr isPhoto="0" userDrawn="0"/>
          </p:nvSpPr>
          <p:spPr bwMode="auto">
            <a:xfrm>
              <a:off x="489625" y="0"/>
              <a:ext cx="1722042" cy="1589102"/>
            </a:xfrm>
            <a:prstGeom prst="arc">
              <a:avLst>
                <a:gd name="adj1" fmla="val 16200000"/>
                <a:gd name="adj2" fmla="val 0"/>
              </a:avLst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/>
              <a:noAutofit/>
            </a:bodyPr>
            <a:lstStyle/>
            <a:p>
              <a:pPr>
                <a:defRPr/>
              </a:pPr>
              <a:endParaRPr lang="de-DE"/>
            </a:p>
          </p:txBody>
        </p:sp>
        <p:cxnSp>
          <p:nvCxnSpPr>
            <p:cNvPr id="53" name="Gerader Verbinder 10" hidden="0"/>
            <p:cNvCxnSpPr>
              <a:cxnSpLocks/>
            </p:cNvCxnSpPr>
            <p:nvPr isPhoto="0" userDrawn="0"/>
          </p:nvCxnSpPr>
          <p:spPr bwMode="auto">
            <a:xfrm rot="10800000">
              <a:off x="2212229" y="788836"/>
              <a:ext cx="0" cy="1620842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4" name="Gerader Verbinder 11" hidden="0"/>
          <p:cNvCxnSpPr>
            <a:cxnSpLocks/>
            <a:stCxn id="55" idx="1"/>
          </p:cNvCxnSpPr>
          <p:nvPr isPhoto="0" userDrawn="0"/>
        </p:nvCxnSpPr>
        <p:spPr bwMode="auto">
          <a:xfrm rot="16199969" flipH="0" flipV="0">
            <a:off x="10055391" y="1335975"/>
            <a:ext cx="76199" cy="3413457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</p:spPr>
      </p:cxnSp>
      <p:grpSp>
        <p:nvGrpSpPr>
          <p:cNvPr id="56" name="Gruppieren 86" hidden="0"/>
          <p:cNvGrpSpPr/>
          <p:nvPr isPhoto="0" userDrawn="0"/>
        </p:nvGrpSpPr>
        <p:grpSpPr bwMode="auto">
          <a:xfrm>
            <a:off x="11800220" y="2824581"/>
            <a:ext cx="914400" cy="360045"/>
            <a:chOff x="1575132" y="757657"/>
            <a:chExt cx="914400" cy="360045"/>
          </a:xfrm>
        </p:grpSpPr>
        <p:sp>
          <p:nvSpPr>
            <p:cNvPr id="57" name="AutoShape 3" hidden="0"/>
            <p:cNvSpPr>
              <a:spLocks noChangeArrowheads="1"/>
            </p:cNvSpPr>
            <p:nvPr isPhoto="0" userDrawn="0"/>
          </p:nvSpPr>
          <p:spPr bwMode="auto">
            <a:xfrm>
              <a:off x="1575132" y="757657"/>
              <a:ext cx="914400" cy="360045"/>
            </a:xfrm>
            <a:prstGeom prst="roundRect">
              <a:avLst>
                <a:gd name="adj" fmla="val 20000"/>
              </a:avLst>
            </a:prstGeom>
            <a:noFill/>
            <a:ln w="3240" cap="sq">
              <a:solidFill>
                <a:srgbClr val="BFBFBF"/>
              </a:solidFill>
              <a:miter lim="800000"/>
              <a:headEnd/>
              <a:tailEnd/>
            </a:ln>
          </p:spPr>
          <p:txBody>
            <a:bodyPr rot="0" vert="horz" wrap="none" lIns="91440" tIns="45720" rIns="91440" bIns="45720" anchor="ctr" anchorCtr="0" upright="1">
              <a:noAutofit/>
            </a:bodyPr>
            <a:lstStyle/>
            <a:p>
              <a:pPr>
                <a:defRPr/>
              </a:pPr>
              <a:endParaRPr lang="de-DE"/>
            </a:p>
          </p:txBody>
        </p:sp>
        <p:cxnSp>
          <p:nvCxnSpPr>
            <p:cNvPr id="58" name="Line 190" hidden="0"/>
            <p:cNvCxnSpPr>
              <a:cxnSpLocks noChangeShapeType="1"/>
              <a:endCxn id="57" idx="3"/>
            </p:cNvCxnSpPr>
            <p:nvPr isPhoto="0" userDrawn="0"/>
          </p:nvCxnSpPr>
          <p:spPr bwMode="auto">
            <a:xfrm>
              <a:off x="1575132" y="937679"/>
              <a:ext cx="914400" cy="1"/>
            </a:xfrm>
            <a:prstGeom prst="line">
              <a:avLst/>
            </a:prstGeom>
            <a:noFill/>
            <a:ln w="179640" cap="flat">
              <a:solidFill>
                <a:srgbClr val="000000"/>
              </a:solidFill>
              <a:round/>
              <a:headEnd/>
              <a:tailEnd/>
            </a:ln>
          </p:spPr>
        </p:cxnSp>
      </p:grpSp>
      <p:grpSp>
        <p:nvGrpSpPr>
          <p:cNvPr id="59" name="Group 411" hidden="0"/>
          <p:cNvGrpSpPr/>
          <p:nvPr isPhoto="0" userDrawn="0"/>
        </p:nvGrpSpPr>
        <p:grpSpPr bwMode="auto">
          <a:xfrm>
            <a:off x="12305996" y="2976560"/>
            <a:ext cx="414655" cy="14288"/>
            <a:chOff x="-12954" y="-1981622"/>
            <a:chExt cx="653" cy="14288"/>
          </a:xfrm>
        </p:grpSpPr>
        <p:cxnSp>
          <p:nvCxnSpPr>
            <p:cNvPr id="60" name="Line 413" hidden="0"/>
            <p:cNvCxnSpPr>
              <a:cxnSpLocks noChangeShapeType="1"/>
            </p:cNvCxnSpPr>
            <p:nvPr isPhoto="0" userDrawn="0"/>
          </p:nvCxnSpPr>
          <p:spPr bwMode="auto">
            <a:xfrm rot="10800000" flipH="1">
              <a:off x="-12954" y="-1981622"/>
              <a:ext cx="382" cy="14288"/>
            </a:xfrm>
            <a:prstGeom prst="line">
              <a:avLst/>
            </a:prstGeom>
            <a:noFill/>
            <a:ln w="179640" cap="flat">
              <a:solidFill>
                <a:srgbClr val="0066FF"/>
              </a:solidFill>
              <a:round/>
              <a:headEnd/>
              <a:tailEnd/>
            </a:ln>
          </p:spPr>
        </p:cxnSp>
        <p:cxnSp>
          <p:nvCxnSpPr>
            <p:cNvPr id="61" name="Line 414" hidden="0"/>
            <p:cNvCxnSpPr>
              <a:cxnSpLocks noChangeShapeType="1"/>
            </p:cNvCxnSpPr>
            <p:nvPr isPhoto="0" userDrawn="0"/>
          </p:nvCxnSpPr>
          <p:spPr bwMode="auto">
            <a:xfrm rot="10800000" flipH="1">
              <a:off x="-12570" y="-1981620"/>
              <a:ext cx="270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</p:spPr>
        </p:cxnSp>
      </p:grpSp>
      <p:grpSp>
        <p:nvGrpSpPr>
          <p:cNvPr id="62" name="Gruppieren 92" hidden="0"/>
          <p:cNvGrpSpPr/>
          <p:nvPr isPhoto="0" userDrawn="0"/>
        </p:nvGrpSpPr>
        <p:grpSpPr bwMode="auto">
          <a:xfrm>
            <a:off x="8523620" y="690981"/>
            <a:ext cx="914400" cy="360045"/>
            <a:chOff x="1575132" y="757657"/>
            <a:chExt cx="914400" cy="360045"/>
          </a:xfrm>
        </p:grpSpPr>
        <p:sp>
          <p:nvSpPr>
            <p:cNvPr id="63" name="AutoShape 3" hidden="0"/>
            <p:cNvSpPr>
              <a:spLocks noChangeArrowheads="1"/>
            </p:cNvSpPr>
            <p:nvPr isPhoto="0" userDrawn="0"/>
          </p:nvSpPr>
          <p:spPr bwMode="auto">
            <a:xfrm>
              <a:off x="1575132" y="757657"/>
              <a:ext cx="914400" cy="360045"/>
            </a:xfrm>
            <a:prstGeom prst="roundRect">
              <a:avLst>
                <a:gd name="adj" fmla="val 20000"/>
              </a:avLst>
            </a:prstGeom>
            <a:noFill/>
            <a:ln w="3240" cap="sq">
              <a:solidFill>
                <a:srgbClr val="BFBFBF"/>
              </a:solidFill>
              <a:miter lim="800000"/>
              <a:headEnd/>
              <a:tailEnd/>
            </a:ln>
          </p:spPr>
          <p:txBody>
            <a:bodyPr rot="0" vert="horz" wrap="none" lIns="91440" tIns="45720" rIns="91440" bIns="45720" anchor="ctr" anchorCtr="0" upright="1">
              <a:noAutofit/>
            </a:bodyPr>
            <a:lstStyle/>
            <a:p>
              <a:pPr>
                <a:defRPr/>
              </a:pPr>
              <a:endParaRPr lang="de-DE"/>
            </a:p>
          </p:txBody>
        </p:sp>
        <p:cxnSp>
          <p:nvCxnSpPr>
            <p:cNvPr id="64" name="Line 190" hidden="0"/>
            <p:cNvCxnSpPr>
              <a:cxnSpLocks noChangeShapeType="1"/>
              <a:endCxn id="63" idx="3"/>
            </p:cNvCxnSpPr>
            <p:nvPr isPhoto="0" userDrawn="0"/>
          </p:nvCxnSpPr>
          <p:spPr bwMode="auto">
            <a:xfrm>
              <a:off x="1575132" y="937679"/>
              <a:ext cx="914400" cy="1"/>
            </a:xfrm>
            <a:prstGeom prst="line">
              <a:avLst/>
            </a:prstGeom>
            <a:noFill/>
            <a:ln w="179640" cap="flat">
              <a:solidFill>
                <a:srgbClr val="000000"/>
              </a:solidFill>
              <a:round/>
              <a:headEnd/>
              <a:tailEnd/>
            </a:ln>
          </p:spPr>
        </p:cxnSp>
      </p:grpSp>
      <p:sp>
        <p:nvSpPr>
          <p:cNvPr id="65" name="AutoShape 3" hidden="0"/>
          <p:cNvSpPr>
            <a:spLocks noChangeArrowheads="1"/>
          </p:cNvSpPr>
          <p:nvPr isPhoto="0" userDrawn="0"/>
        </p:nvSpPr>
        <p:spPr bwMode="auto">
          <a:xfrm rot="10800000">
            <a:off x="11079061" y="678642"/>
            <a:ext cx="853142" cy="335926"/>
          </a:xfrm>
          <a:prstGeom prst="roundRect">
            <a:avLst>
              <a:gd name="adj" fmla="val 20000"/>
            </a:avLst>
          </a:prstGeom>
          <a:solidFill>
            <a:srgbClr val="D0CECE"/>
          </a:solidFill>
          <a:ln w="3240" cap="sq">
            <a:noFill/>
            <a:miter lim="800000"/>
            <a:headEnd/>
            <a:tailEnd/>
          </a:ln>
        </p:spPr>
        <p:txBody>
          <a:bodyPr rot="0" vert="horz" wrap="none" lIns="91440" tIns="45720" rIns="91440" bIns="45720" anchor="ctr" anchorCtr="0" upright="1">
            <a:noAutofit/>
          </a:bodyPr>
          <a:lstStyle/>
          <a:p>
            <a:pPr>
              <a:defRPr/>
            </a:pPr>
            <a:endParaRPr lang="de-DE"/>
          </a:p>
        </p:txBody>
      </p:sp>
      <p:grpSp>
        <p:nvGrpSpPr>
          <p:cNvPr id="66" name="Gruppieren 97" hidden="0"/>
          <p:cNvGrpSpPr/>
          <p:nvPr isPhoto="0" userDrawn="0"/>
        </p:nvGrpSpPr>
        <p:grpSpPr bwMode="auto">
          <a:xfrm>
            <a:off x="10515600" y="667170"/>
            <a:ext cx="2057400" cy="360045"/>
            <a:chOff x="1575132" y="757657"/>
            <a:chExt cx="914400" cy="360045"/>
          </a:xfrm>
        </p:grpSpPr>
        <p:sp>
          <p:nvSpPr>
            <p:cNvPr id="67" name="AutoShape 3" hidden="0"/>
            <p:cNvSpPr>
              <a:spLocks noChangeArrowheads="1"/>
            </p:cNvSpPr>
            <p:nvPr isPhoto="0" userDrawn="0"/>
          </p:nvSpPr>
          <p:spPr bwMode="auto">
            <a:xfrm>
              <a:off x="1575132" y="757657"/>
              <a:ext cx="914400" cy="360045"/>
            </a:xfrm>
            <a:prstGeom prst="roundRect">
              <a:avLst>
                <a:gd name="adj" fmla="val 20000"/>
              </a:avLst>
            </a:prstGeom>
            <a:noFill/>
            <a:ln w="3240" cap="sq">
              <a:solidFill>
                <a:srgbClr val="BFBFBF"/>
              </a:solidFill>
              <a:miter lim="800000"/>
              <a:headEnd/>
              <a:tailEnd/>
            </a:ln>
          </p:spPr>
          <p:txBody>
            <a:bodyPr rot="0" vert="horz" wrap="none" lIns="91440" tIns="45720" rIns="91440" bIns="45720" anchor="ctr" anchorCtr="0" upright="1">
              <a:noAutofit/>
            </a:bodyPr>
            <a:lstStyle/>
            <a:p>
              <a:pPr>
                <a:defRPr/>
              </a:pPr>
              <a:endParaRPr lang="de-DE"/>
            </a:p>
          </p:txBody>
        </p:sp>
        <p:cxnSp>
          <p:nvCxnSpPr>
            <p:cNvPr id="20" name="Line 190" hidden="0"/>
            <p:cNvCxnSpPr>
              <a:cxnSpLocks noChangeShapeType="1"/>
              <a:endCxn id="67" idx="3"/>
            </p:cNvCxnSpPr>
            <p:nvPr isPhoto="0" userDrawn="0"/>
          </p:nvCxnSpPr>
          <p:spPr bwMode="auto">
            <a:xfrm>
              <a:off x="1575132" y="937679"/>
              <a:ext cx="914400" cy="1"/>
            </a:xfrm>
            <a:prstGeom prst="line">
              <a:avLst/>
            </a:prstGeom>
            <a:noFill/>
            <a:ln w="179640" cap="flat">
              <a:solidFill>
                <a:srgbClr val="000000"/>
              </a:solidFill>
              <a:round/>
              <a:headEnd/>
              <a:tailEnd/>
            </a:ln>
          </p:spPr>
        </p:cxnSp>
      </p:grpSp>
      <p:grpSp>
        <p:nvGrpSpPr>
          <p:cNvPr id="68" name="Group 411" hidden="0"/>
          <p:cNvGrpSpPr/>
          <p:nvPr isPhoto="0" userDrawn="0"/>
        </p:nvGrpSpPr>
        <p:grpSpPr bwMode="auto">
          <a:xfrm rot="10800000">
            <a:off x="8515046" y="885822"/>
            <a:ext cx="414655" cy="14288"/>
            <a:chOff x="-12954" y="-1981622"/>
            <a:chExt cx="653" cy="14288"/>
          </a:xfrm>
        </p:grpSpPr>
        <p:cxnSp>
          <p:nvCxnSpPr>
            <p:cNvPr id="69" name="Line 413" hidden="0"/>
            <p:cNvCxnSpPr>
              <a:cxnSpLocks noChangeShapeType="1"/>
            </p:cNvCxnSpPr>
            <p:nvPr isPhoto="0" userDrawn="0"/>
          </p:nvCxnSpPr>
          <p:spPr bwMode="auto">
            <a:xfrm rot="10800000" flipH="1">
              <a:off x="-12954" y="-1981622"/>
              <a:ext cx="382" cy="14288"/>
            </a:xfrm>
            <a:prstGeom prst="line">
              <a:avLst/>
            </a:prstGeom>
            <a:noFill/>
            <a:ln w="179640" cap="flat">
              <a:solidFill>
                <a:srgbClr val="0066FF"/>
              </a:solidFill>
              <a:round/>
              <a:headEnd/>
              <a:tailEnd/>
            </a:ln>
          </p:spPr>
        </p:cxnSp>
        <p:cxnSp>
          <p:nvCxnSpPr>
            <p:cNvPr id="70" name="Line 414" hidden="0"/>
            <p:cNvCxnSpPr>
              <a:cxnSpLocks noChangeShapeType="1"/>
            </p:cNvCxnSpPr>
            <p:nvPr isPhoto="0" userDrawn="0"/>
          </p:nvCxnSpPr>
          <p:spPr bwMode="auto">
            <a:xfrm rot="10800000" flipH="1">
              <a:off x="-12570" y="-1981620"/>
              <a:ext cx="270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</p:spPr>
        </p:cxnSp>
      </p:grpSp>
      <p:cxnSp>
        <p:nvCxnSpPr>
          <p:cNvPr id="71" name="Gerader Verbinder 11" hidden="0"/>
          <p:cNvCxnSpPr>
            <a:cxnSpLocks/>
          </p:cNvCxnSpPr>
          <p:nvPr isPhoto="0" userDrawn="0"/>
        </p:nvCxnSpPr>
        <p:spPr bwMode="auto">
          <a:xfrm flipV="1">
            <a:off x="5167312" y="997018"/>
            <a:ext cx="1830753" cy="12631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</p:spPr>
      </p:cxnSp>
      <p:cxnSp>
        <p:nvCxnSpPr>
          <p:cNvPr id="72" name="Gerader Verbinder 11" hidden="0"/>
          <p:cNvCxnSpPr>
            <a:cxnSpLocks/>
            <a:stCxn id="5" idx="2"/>
          </p:cNvCxnSpPr>
          <p:nvPr isPhoto="0" userDrawn="0"/>
        </p:nvCxnSpPr>
        <p:spPr bwMode="auto">
          <a:xfrm flipV="1">
            <a:off x="1807369" y="1001781"/>
            <a:ext cx="2023635" cy="26919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</p:spPr>
      </p:cxnSp>
      <p:grpSp>
        <p:nvGrpSpPr>
          <p:cNvPr id="73" name="Group 411" hidden="0"/>
          <p:cNvGrpSpPr/>
          <p:nvPr isPhoto="0" userDrawn="0"/>
        </p:nvGrpSpPr>
        <p:grpSpPr bwMode="auto">
          <a:xfrm>
            <a:off x="7481583" y="981072"/>
            <a:ext cx="414655" cy="14288"/>
            <a:chOff x="-12954" y="-1981622"/>
            <a:chExt cx="653" cy="14288"/>
          </a:xfrm>
        </p:grpSpPr>
        <p:cxnSp>
          <p:nvCxnSpPr>
            <p:cNvPr id="74" name="Line 413" hidden="0"/>
            <p:cNvCxnSpPr>
              <a:cxnSpLocks noChangeShapeType="1"/>
            </p:cNvCxnSpPr>
            <p:nvPr isPhoto="0" userDrawn="0"/>
          </p:nvCxnSpPr>
          <p:spPr bwMode="auto">
            <a:xfrm rot="10800000" flipH="1">
              <a:off x="-12954" y="-1981622"/>
              <a:ext cx="382" cy="14288"/>
            </a:xfrm>
            <a:prstGeom prst="line">
              <a:avLst/>
            </a:prstGeom>
            <a:noFill/>
            <a:ln w="179640" cap="flat">
              <a:solidFill>
                <a:srgbClr val="0066FF"/>
              </a:solidFill>
              <a:round/>
              <a:headEnd/>
              <a:tailEnd/>
            </a:ln>
          </p:spPr>
        </p:cxnSp>
        <p:cxnSp>
          <p:nvCxnSpPr>
            <p:cNvPr id="75" name="Line 414" hidden="0"/>
            <p:cNvCxnSpPr>
              <a:cxnSpLocks noChangeShapeType="1"/>
            </p:cNvCxnSpPr>
            <p:nvPr isPhoto="0" userDrawn="0"/>
          </p:nvCxnSpPr>
          <p:spPr bwMode="auto">
            <a:xfrm rot="10800000" flipH="1">
              <a:off x="-12570" y="-1981620"/>
              <a:ext cx="270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</p:spPr>
        </p:cxnSp>
      </p:grpSp>
      <p:sp>
        <p:nvSpPr>
          <p:cNvPr id="76" name="AutoShape 3" hidden="0"/>
          <p:cNvSpPr>
            <a:spLocks noChangeArrowheads="1"/>
          </p:cNvSpPr>
          <p:nvPr isPhoto="0" userDrawn="0"/>
        </p:nvSpPr>
        <p:spPr bwMode="auto">
          <a:xfrm rot="10800000">
            <a:off x="4097236" y="897715"/>
            <a:ext cx="853142" cy="335926"/>
          </a:xfrm>
          <a:prstGeom prst="roundRect">
            <a:avLst>
              <a:gd name="adj" fmla="val 20000"/>
            </a:avLst>
          </a:prstGeom>
          <a:solidFill>
            <a:srgbClr val="D0CECE"/>
          </a:solidFill>
          <a:ln w="3240" cap="sq">
            <a:noFill/>
            <a:miter lim="800000"/>
            <a:headEnd/>
            <a:tailEnd/>
          </a:ln>
        </p:spPr>
        <p:txBody>
          <a:bodyPr rot="0" vert="horz" wrap="none" lIns="91440" tIns="45720" rIns="91440" bIns="45720" anchor="ctr" anchorCtr="0" upright="1">
            <a:noAutofit/>
          </a:bodyPr>
          <a:lstStyle/>
          <a:p>
            <a:pPr>
              <a:defRPr/>
            </a:pPr>
            <a:endParaRPr lang="de-DE"/>
          </a:p>
        </p:txBody>
      </p:sp>
      <p:grpSp>
        <p:nvGrpSpPr>
          <p:cNvPr id="77" name="Gruppieren 109" hidden="0"/>
          <p:cNvGrpSpPr/>
          <p:nvPr isPhoto="0" userDrawn="0"/>
        </p:nvGrpSpPr>
        <p:grpSpPr bwMode="auto">
          <a:xfrm>
            <a:off x="3829050" y="833858"/>
            <a:ext cx="1352550" cy="360045"/>
            <a:chOff x="1575132" y="757657"/>
            <a:chExt cx="914400" cy="360045"/>
          </a:xfrm>
        </p:grpSpPr>
        <p:sp>
          <p:nvSpPr>
            <p:cNvPr id="78" name="AutoShape 3" hidden="0"/>
            <p:cNvSpPr>
              <a:spLocks noChangeArrowheads="1"/>
            </p:cNvSpPr>
            <p:nvPr isPhoto="0" userDrawn="0"/>
          </p:nvSpPr>
          <p:spPr bwMode="auto">
            <a:xfrm>
              <a:off x="1575132" y="757657"/>
              <a:ext cx="914400" cy="360045"/>
            </a:xfrm>
            <a:prstGeom prst="roundRect">
              <a:avLst>
                <a:gd name="adj" fmla="val 20000"/>
              </a:avLst>
            </a:prstGeom>
            <a:noFill/>
            <a:ln w="3240" cap="sq">
              <a:solidFill>
                <a:srgbClr val="BFBFBF"/>
              </a:solidFill>
              <a:miter lim="800000"/>
              <a:headEnd/>
              <a:tailEnd/>
            </a:ln>
          </p:spPr>
          <p:txBody>
            <a:bodyPr rot="0" vert="horz" wrap="none" lIns="91440" tIns="45720" rIns="91440" bIns="45720" anchor="ctr" anchorCtr="0" upright="1">
              <a:noAutofit/>
            </a:bodyPr>
            <a:lstStyle/>
            <a:p>
              <a:pPr>
                <a:defRPr/>
              </a:pPr>
              <a:endParaRPr lang="de-DE"/>
            </a:p>
          </p:txBody>
        </p:sp>
        <p:cxnSp>
          <p:nvCxnSpPr>
            <p:cNvPr id="79" name="Line 190" hidden="0"/>
            <p:cNvCxnSpPr>
              <a:cxnSpLocks noChangeShapeType="1"/>
              <a:endCxn id="78" idx="3"/>
            </p:cNvCxnSpPr>
            <p:nvPr isPhoto="0" userDrawn="0"/>
          </p:nvCxnSpPr>
          <p:spPr bwMode="auto">
            <a:xfrm>
              <a:off x="1575132" y="937679"/>
              <a:ext cx="914400" cy="1"/>
            </a:xfrm>
            <a:prstGeom prst="line">
              <a:avLst/>
            </a:prstGeom>
            <a:noFill/>
            <a:ln w="179640" cap="flat">
              <a:solidFill>
                <a:srgbClr val="000000"/>
              </a:solidFill>
              <a:round/>
              <a:headEnd/>
              <a:tailEnd/>
            </a:ln>
          </p:spPr>
        </p:cxnSp>
      </p:grpSp>
      <p:grpSp>
        <p:nvGrpSpPr>
          <p:cNvPr id="80" name="Gruppieren 112" hidden="0"/>
          <p:cNvGrpSpPr/>
          <p:nvPr isPhoto="0" userDrawn="0"/>
        </p:nvGrpSpPr>
        <p:grpSpPr bwMode="auto">
          <a:xfrm>
            <a:off x="4586289" y="2900781"/>
            <a:ext cx="3800474" cy="360045"/>
            <a:chOff x="1575132" y="757657"/>
            <a:chExt cx="914400" cy="360045"/>
          </a:xfrm>
        </p:grpSpPr>
        <p:sp>
          <p:nvSpPr>
            <p:cNvPr id="81" name="AutoShape 3" hidden="0"/>
            <p:cNvSpPr>
              <a:spLocks noChangeArrowheads="1"/>
            </p:cNvSpPr>
            <p:nvPr isPhoto="0" userDrawn="0"/>
          </p:nvSpPr>
          <p:spPr bwMode="auto">
            <a:xfrm>
              <a:off x="1575132" y="757657"/>
              <a:ext cx="914400" cy="360045"/>
            </a:xfrm>
            <a:prstGeom prst="roundRect">
              <a:avLst>
                <a:gd name="adj" fmla="val 20000"/>
              </a:avLst>
            </a:prstGeom>
            <a:noFill/>
            <a:ln w="3240" cap="sq">
              <a:solidFill>
                <a:srgbClr val="BFBFBF"/>
              </a:solidFill>
              <a:miter lim="800000"/>
              <a:headEnd/>
              <a:tailEnd/>
            </a:ln>
          </p:spPr>
          <p:txBody>
            <a:bodyPr rot="0" vert="horz" wrap="none" lIns="91440" tIns="45720" rIns="91440" bIns="45720" anchor="ctr" anchorCtr="0" upright="1">
              <a:noAutofit/>
            </a:bodyPr>
            <a:lstStyle/>
            <a:p>
              <a:pPr>
                <a:defRPr/>
              </a:pPr>
              <a:endParaRPr lang="de-DE"/>
            </a:p>
          </p:txBody>
        </p:sp>
        <p:cxnSp>
          <p:nvCxnSpPr>
            <p:cNvPr id="55" name="Line 190" hidden="0"/>
            <p:cNvCxnSpPr>
              <a:cxnSpLocks noChangeShapeType="1"/>
              <a:endCxn id="81" idx="3"/>
            </p:cNvCxnSpPr>
            <p:nvPr isPhoto="0" userDrawn="0"/>
          </p:nvCxnSpPr>
          <p:spPr bwMode="auto">
            <a:xfrm>
              <a:off x="1575132" y="937679"/>
              <a:ext cx="914400" cy="1"/>
            </a:xfrm>
            <a:prstGeom prst="line">
              <a:avLst/>
            </a:prstGeom>
            <a:noFill/>
            <a:ln w="179640" cap="flat">
              <a:solidFill>
                <a:srgbClr val="000000"/>
              </a:solidFill>
              <a:round/>
              <a:headEnd/>
              <a:tailEnd/>
            </a:ln>
          </p:spPr>
        </p:cxnSp>
      </p:grpSp>
      <p:grpSp>
        <p:nvGrpSpPr>
          <p:cNvPr id="82" name="Group 411" hidden="0"/>
          <p:cNvGrpSpPr/>
          <p:nvPr isPhoto="0" userDrawn="0"/>
        </p:nvGrpSpPr>
        <p:grpSpPr bwMode="auto">
          <a:xfrm rot="11072102">
            <a:off x="4590745" y="3076574"/>
            <a:ext cx="414655" cy="14288"/>
            <a:chOff x="-12954" y="-1981622"/>
            <a:chExt cx="653" cy="14288"/>
          </a:xfrm>
        </p:grpSpPr>
        <p:cxnSp>
          <p:nvCxnSpPr>
            <p:cNvPr id="83" name="Line 413" hidden="0"/>
            <p:cNvCxnSpPr>
              <a:cxnSpLocks noChangeShapeType="1"/>
            </p:cNvCxnSpPr>
            <p:nvPr isPhoto="0" userDrawn="0"/>
          </p:nvCxnSpPr>
          <p:spPr bwMode="auto">
            <a:xfrm rot="10800000" flipH="1">
              <a:off x="-12954" y="-1981622"/>
              <a:ext cx="382" cy="14288"/>
            </a:xfrm>
            <a:prstGeom prst="line">
              <a:avLst/>
            </a:prstGeom>
            <a:noFill/>
            <a:ln w="179640" cap="flat">
              <a:solidFill>
                <a:srgbClr val="0066FF"/>
              </a:solidFill>
              <a:round/>
              <a:headEnd/>
              <a:tailEnd/>
            </a:ln>
          </p:spPr>
        </p:cxnSp>
        <p:cxnSp>
          <p:nvCxnSpPr>
            <p:cNvPr id="84" name="Line 414" hidden="0"/>
            <p:cNvCxnSpPr>
              <a:cxnSpLocks noChangeShapeType="1"/>
            </p:cNvCxnSpPr>
            <p:nvPr isPhoto="0" userDrawn="0"/>
          </p:nvCxnSpPr>
          <p:spPr bwMode="auto">
            <a:xfrm rot="10800000" flipH="1">
              <a:off x="-12570" y="-1981620"/>
              <a:ext cx="270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</p:spPr>
        </p:cxnSp>
      </p:grpSp>
      <p:cxnSp>
        <p:nvCxnSpPr>
          <p:cNvPr id="85" name="Line 412" hidden="0"/>
          <p:cNvCxnSpPr>
            <a:cxnSpLocks noChangeShapeType="1"/>
          </p:cNvCxnSpPr>
          <p:nvPr isPhoto="0" userDrawn="0"/>
        </p:nvCxnSpPr>
        <p:spPr bwMode="auto">
          <a:xfrm>
            <a:off x="6932309" y="3047466"/>
            <a:ext cx="213360" cy="0"/>
          </a:xfrm>
          <a:prstGeom prst="line">
            <a:avLst/>
          </a:prstGeom>
          <a:noFill/>
          <a:ln w="179640" cap="flat">
            <a:solidFill>
              <a:srgbClr val="00CC33"/>
            </a:solidFill>
            <a:round/>
            <a:headEnd/>
            <a:tailEnd/>
          </a:ln>
        </p:spPr>
      </p:cxnSp>
      <p:grpSp>
        <p:nvGrpSpPr>
          <p:cNvPr id="86" name="Group 419" hidden="0"/>
          <p:cNvGrpSpPr/>
          <p:nvPr isPhoto="0" userDrawn="0"/>
        </p:nvGrpSpPr>
        <p:grpSpPr bwMode="auto">
          <a:xfrm>
            <a:off x="6721475" y="3059112"/>
            <a:ext cx="646112" cy="0"/>
            <a:chOff x="113" y="113"/>
            <a:chExt cx="1016" cy="0"/>
          </a:xfrm>
        </p:grpSpPr>
        <p:sp>
          <p:nvSpPr>
            <p:cNvPr id="87" name="Line 420" hidden="0"/>
            <p:cNvSpPr>
              <a:spLocks noChangeShapeType="1"/>
            </p:cNvSpPr>
            <p:nvPr isPhoto="0" userDrawn="0"/>
          </p:nvSpPr>
          <p:spPr bwMode="auto">
            <a:xfrm>
              <a:off x="793" y="113"/>
              <a:ext cx="336" cy="0"/>
            </a:xfrm>
            <a:prstGeom prst="line">
              <a:avLst/>
            </a:prstGeom>
            <a:noFill/>
            <a:ln w="179640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88" name="Line 421" hidden="0"/>
            <p:cNvSpPr>
              <a:spLocks noChangeShapeType="1"/>
            </p:cNvSpPr>
            <p:nvPr isPhoto="0" userDrawn="0"/>
          </p:nvSpPr>
          <p:spPr bwMode="auto">
            <a:xfrm>
              <a:off x="113" y="113"/>
              <a:ext cx="336" cy="0"/>
            </a:xfrm>
            <a:prstGeom prst="line">
              <a:avLst/>
            </a:prstGeom>
            <a:noFill/>
            <a:ln w="179640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>
                <a:defRPr/>
              </a:pPr>
              <a:endParaRPr lang="de-DE"/>
            </a:p>
          </p:txBody>
        </p:sp>
      </p:grpSp>
      <p:sp>
        <p:nvSpPr>
          <p:cNvPr id="89" name="Textfeld 122" hidden="0"/>
          <p:cNvSpPr>
            <a:spLocks noAdjustHandles="0" noChangeArrowheads="0"/>
          </p:cNvSpPr>
          <p:nvPr isPhoto="0" userDrawn="0"/>
        </p:nvSpPr>
        <p:spPr bwMode="auto">
          <a:xfrm rot="10800000">
            <a:off x="2247721" y="5801419"/>
            <a:ext cx="150989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b="1"/>
              <a:t>Die Industrialisierung nimmt an Fahrt auf, der </a:t>
            </a:r>
            <a:r>
              <a:rPr lang="de-DE" b="1"/>
              <a:t>Ozobot</a:t>
            </a:r>
            <a:r>
              <a:rPr lang="de-DE" b="1"/>
              <a:t> auch!</a:t>
            </a:r>
            <a:endParaRPr lang="de-DE" b="1"/>
          </a:p>
        </p:txBody>
      </p:sp>
      <p:sp>
        <p:nvSpPr>
          <p:cNvPr id="90" name="Textfeld 123" hidden="0"/>
          <p:cNvSpPr>
            <a:spLocks noAdjustHandles="0" noChangeArrowheads="0"/>
          </p:cNvSpPr>
          <p:nvPr isPhoto="0" userDrawn="0"/>
        </p:nvSpPr>
        <p:spPr bwMode="auto">
          <a:xfrm rot="10800000">
            <a:off x="11044058" y="1138932"/>
            <a:ext cx="9952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b="1"/>
              <a:t>Springe nach links!</a:t>
            </a:r>
            <a:endParaRPr lang="de-DE" b="1"/>
          </a:p>
        </p:txBody>
      </p:sp>
      <p:sp>
        <p:nvSpPr>
          <p:cNvPr id="91" name="Textfeld 124" hidden="0"/>
          <p:cNvSpPr>
            <a:spLocks noAdjustHandles="0" noChangeArrowheads="0"/>
          </p:cNvSpPr>
          <p:nvPr isPhoto="0" userDrawn="0"/>
        </p:nvSpPr>
        <p:spPr bwMode="auto">
          <a:xfrm rot="10800000">
            <a:off x="3695521" y="1319907"/>
            <a:ext cx="17480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b="1"/>
              <a:t>Du bist fast in der Gegenwart, schalte den Turbo ein</a:t>
            </a:r>
            <a:endParaRPr lang="de-DE" b="1"/>
          </a:p>
        </p:txBody>
      </p:sp>
      <p:grpSp>
        <p:nvGrpSpPr>
          <p:cNvPr id="92" name="Group 2" hidden="0"/>
          <p:cNvGrpSpPr/>
          <p:nvPr isPhoto="0" userDrawn="0"/>
        </p:nvGrpSpPr>
        <p:grpSpPr bwMode="auto">
          <a:xfrm>
            <a:off x="10701338" y="5441948"/>
            <a:ext cx="644525" cy="0"/>
            <a:chOff x="113" y="113"/>
            <a:chExt cx="1016" cy="0"/>
          </a:xfrm>
        </p:grpSpPr>
        <p:sp>
          <p:nvSpPr>
            <p:cNvPr id="93" name="Line 413" hidden="0"/>
            <p:cNvSpPr>
              <a:spLocks noChangeShapeType="1"/>
            </p:cNvSpPr>
            <p:nvPr isPhoto="0" userDrawn="0"/>
          </p:nvSpPr>
          <p:spPr bwMode="auto">
            <a:xfrm>
              <a:off x="113" y="113"/>
              <a:ext cx="336" cy="0"/>
            </a:xfrm>
            <a:prstGeom prst="line">
              <a:avLst/>
            </a:prstGeom>
            <a:noFill/>
            <a:ln w="179640">
              <a:solidFill>
                <a:srgbClr val="00CC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94" name="Line 414" hidden="0"/>
            <p:cNvSpPr>
              <a:spLocks noChangeShapeType="1"/>
            </p:cNvSpPr>
            <p:nvPr isPhoto="0" userDrawn="0"/>
          </p:nvSpPr>
          <p:spPr bwMode="auto">
            <a:xfrm>
              <a:off x="793" y="113"/>
              <a:ext cx="336" cy="0"/>
            </a:xfrm>
            <a:prstGeom prst="line">
              <a:avLst/>
            </a:prstGeom>
            <a:noFill/>
            <a:ln w="179640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>
                <a:defRPr/>
              </a:pPr>
              <a:endParaRPr lang="de-DE"/>
            </a:p>
          </p:txBody>
        </p:sp>
      </p:grpSp>
      <p:sp>
        <p:nvSpPr>
          <p:cNvPr id="95" name="Line 413" hidden="0"/>
          <p:cNvSpPr>
            <a:spLocks noChangeShapeType="1"/>
          </p:cNvSpPr>
          <p:nvPr isPhoto="0" userDrawn="0"/>
        </p:nvSpPr>
        <p:spPr bwMode="auto">
          <a:xfrm>
            <a:off x="11115676" y="5441950"/>
            <a:ext cx="213150" cy="0"/>
          </a:xfrm>
          <a:prstGeom prst="line">
            <a:avLst/>
          </a:prstGeom>
          <a:noFill/>
          <a:ln w="179640">
            <a:solidFill>
              <a:srgbClr val="00CC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/>
          </a:bodyPr>
          <a:lstStyle/>
          <a:p>
            <a:pPr>
              <a:defRPr/>
            </a:pPr>
            <a:endParaRPr lang="de-DE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ONLYOFFICE/6.1.1.53</Application>
  <DocSecurity>0</DocSecurity>
  <PresentationFormat>Benutzerdefiniert</PresentationFormat>
  <Paragraphs>0</Paragraphs>
  <Slides>1</Slides>
  <Notes>1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Theme 1</vt:lpstr>
      <vt:lpstr>Slide 1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>Fehrmann, Raphael</dc:creator>
  <cp:keywords/>
  <dc:description/>
  <dc:identifier/>
  <dc:language/>
  <cp:lastModifiedBy>Anonym</cp:lastModifiedBy>
  <cp:revision>15</cp:revision>
  <dcterms:created xsi:type="dcterms:W3CDTF">2020-12-10T10:49:50Z</dcterms:created>
  <dcterms:modified xsi:type="dcterms:W3CDTF">2021-02-27T14:01:50Z</dcterms:modified>
  <cp:category/>
  <cp:contentStatus/>
  <cp:version/>
</cp:coreProperties>
</file>