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sldIdLst>
    <p:sldId id="256" r:id="rId3"/>
  </p:sldIdLst>
  <p:sldSz cx="15119350" cy="10691813"/>
  <p:notesSz cx="10691813" cy="15119350"/>
  <p:defaultTextStyle>
    <a:defPPr>
      <a:defRPr lang="en-US"/>
    </a:defPPr>
    <a:lvl1pPr marL="0" algn="l" defTabSz="4572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presProps" Target="presProps.xml" /><Relationship Id="rId5" Type="http://schemas.openxmlformats.org/officeDocument/2006/relationships/tableStyles" Target="tableStyles.xml" /><Relationship Id="rId6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1133951" y="1749794"/>
            <a:ext cx="12851448" cy="3722335"/>
          </a:xfrm>
        </p:spPr>
        <p:txBody>
          <a:bodyPr anchor="b"/>
          <a:lstStyle>
            <a:lvl1pPr algn="ctr"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Subtitle 2" hidden="0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50"/>
            </a:lvl1pPr>
            <a:lvl2pPr marL="712775" indent="0" algn="ctr">
              <a:buNone/>
              <a:defRPr sz="3100"/>
            </a:lvl2pPr>
            <a:lvl3pPr marL="1425550" indent="0" algn="ctr">
              <a:buNone/>
              <a:defRPr sz="2800"/>
            </a:lvl3pPr>
            <a:lvl4pPr marL="2138324" indent="0" algn="ctr">
              <a:buNone/>
              <a:defRPr sz="2500"/>
            </a:lvl4pPr>
            <a:lvl5pPr marL="2851099" indent="0" algn="ctr">
              <a:buNone/>
              <a:defRPr sz="2500"/>
            </a:lvl5pPr>
            <a:lvl6pPr marL="3563874" indent="0" algn="ctr">
              <a:buNone/>
              <a:defRPr sz="2500"/>
            </a:lvl6pPr>
            <a:lvl7pPr marL="4276649" indent="0" algn="ctr">
              <a:buNone/>
              <a:defRPr sz="2500"/>
            </a:lvl7pPr>
            <a:lvl8pPr marL="4989424" indent="0" algn="ctr">
              <a:buNone/>
              <a:defRPr sz="2500"/>
            </a:lvl8pPr>
            <a:lvl9pPr marL="5702198" indent="0" algn="ctr">
              <a:buNone/>
              <a:defRPr sz="2500"/>
            </a:lvl9pPr>
          </a:lstStyle>
          <a:p>
            <a:pPr>
              <a:defRPr/>
            </a:pPr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Vertical Title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10819786" y="569240"/>
            <a:ext cx="3260110" cy="9060817"/>
          </a:xfrm>
        </p:spPr>
        <p:txBody>
          <a:bodyPr vert="eaVert"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1039456" y="569240"/>
            <a:ext cx="9591338" cy="9060817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-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50">
                <a:solidFill>
                  <a:schemeClr val="tx1"/>
                </a:solidFill>
              </a:defRPr>
            </a:lvl1pPr>
            <a:lvl2pPr marL="712775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1039455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7654171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569242"/>
            <a:ext cx="13040439" cy="2066590"/>
          </a:xfrm>
        </p:spPr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1041426" y="3905482"/>
            <a:ext cx="63961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Text Placehold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8" name="Content Placehold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7654172" y="3905482"/>
            <a:ext cx="64276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9" name="Date Placeholder 6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10" name="Footer Placeholder 7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1" name="Slide Number Placeholder 8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Date Placeholder 2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6" name="Footer Placeholder 3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Slide Number Placeholder 4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Date Placeholder 1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5" name="Footer Placeholder 2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Slide Number Placeholder 3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/>
          <a:lstStyle>
            <a:lvl1pPr>
              <a:defRPr sz="5000"/>
            </a:lvl1pPr>
            <a:lvl2pPr>
              <a:defRPr sz="4350"/>
            </a:lvl2pPr>
            <a:lvl3pPr>
              <a:defRPr sz="375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Picture Placeholder 2" hidden="0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5000"/>
            </a:lvl1pPr>
            <a:lvl2pPr marL="712775" indent="0">
              <a:buNone/>
              <a:defRPr sz="4350"/>
            </a:lvl2pPr>
            <a:lvl3pPr marL="1425550" indent="0">
              <a:buNone/>
              <a:defRPr sz="3750"/>
            </a:lvl3pPr>
            <a:lvl4pPr marL="2138324" indent="0">
              <a:buNone/>
              <a:defRPr sz="3100"/>
            </a:lvl4pPr>
            <a:lvl5pPr marL="2851099" indent="0">
              <a:buNone/>
              <a:defRPr sz="3100"/>
            </a:lvl5pPr>
            <a:lvl6pPr marL="3563874" indent="0">
              <a:buNone/>
              <a:defRPr sz="3100"/>
            </a:lvl6pPr>
            <a:lvl7pPr marL="4276649" indent="0">
              <a:buNone/>
              <a:defRPr sz="3100"/>
            </a:lvl7pPr>
            <a:lvl8pPr marL="4989424" indent="0">
              <a:buNone/>
              <a:defRPr sz="3100"/>
            </a:lvl8pPr>
            <a:lvl9pPr marL="5702198" indent="0">
              <a:buNone/>
              <a:defRPr sz="3100"/>
            </a:lvl9pPr>
          </a:lstStyle>
          <a:p>
            <a:pPr>
              <a:defRPr/>
            </a:pPr>
            <a:r>
              <a:rPr lang="de-DE"/>
              <a:t>Bild durch Klicken auf Symbol hinzufügen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Placeholder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425550">
        <a:lnSpc>
          <a:spcPct val="90000"/>
        </a:lnSpc>
        <a:spcBef>
          <a:spcPts val="0"/>
        </a:spcBef>
        <a:buNone/>
        <a:defRPr sz="685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>
        <a:lnSpc>
          <a:spcPct val="90000"/>
        </a:lnSpc>
        <a:spcBef>
          <a:spcPts val="1559"/>
        </a:spcBef>
        <a:buFont typeface="Arial"/>
        <a:buChar char="•"/>
        <a:defRPr sz="435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75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1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extfeld 18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6481582" y="5763318"/>
            <a:ext cx="2005192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Sei schneller als die Eisenbahn. Erhöhe das Tempo nochmals, um schneller zu werden</a:t>
            </a:r>
            <a:endParaRPr lang="de-DE" b="1"/>
          </a:p>
        </p:txBody>
      </p:sp>
      <p:sp>
        <p:nvSpPr>
          <p:cNvPr id="5" name="Rechteck 24" hidden="0"/>
          <p:cNvSpPr/>
          <p:nvPr isPhoto="0" userDrawn="0"/>
        </p:nvSpPr>
        <p:spPr bwMode="auto">
          <a:xfrm rot="16199998">
            <a:off x="428625" y="428625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Ziel</a:t>
            </a:r>
            <a:endParaRPr lang="de-DE"/>
          </a:p>
        </p:txBody>
      </p:sp>
      <p:sp>
        <p:nvSpPr>
          <p:cNvPr id="6" name="Rechteck 26" hidden="0"/>
          <p:cNvSpPr/>
          <p:nvPr isPhoto="0" userDrawn="0"/>
        </p:nvSpPr>
        <p:spPr bwMode="auto">
          <a:xfrm rot="16199998">
            <a:off x="11610975" y="4738688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4</a:t>
            </a:r>
            <a:endParaRPr lang="de-DE"/>
          </a:p>
        </p:txBody>
      </p:sp>
      <p:sp>
        <p:nvSpPr>
          <p:cNvPr id="7" name="Rechteck 27" hidden="0"/>
          <p:cNvSpPr/>
          <p:nvPr isPhoto="0" userDrawn="0"/>
        </p:nvSpPr>
        <p:spPr bwMode="auto">
          <a:xfrm rot="16199998">
            <a:off x="4795837" y="7924801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3</a:t>
            </a:r>
            <a:endParaRPr lang="de-DE"/>
          </a:p>
        </p:txBody>
      </p:sp>
      <p:cxnSp>
        <p:nvCxnSpPr>
          <p:cNvPr id="8" name="Gerader Verbinder 16" hidden="0"/>
          <p:cNvCxnSpPr>
            <a:cxnSpLocks/>
          </p:cNvCxnSpPr>
          <p:nvPr isPhoto="0" userDrawn="0"/>
        </p:nvCxnSpPr>
        <p:spPr bwMode="auto">
          <a:xfrm flipH="1">
            <a:off x="14200237" y="6329363"/>
            <a:ext cx="1538" cy="436245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9" name="Group 411" hidden="0"/>
          <p:cNvGrpSpPr/>
          <p:nvPr isPhoto="0" userDrawn="0"/>
        </p:nvGrpSpPr>
        <p:grpSpPr bwMode="auto">
          <a:xfrm rot="16410675">
            <a:off x="13996684" y="6538911"/>
            <a:ext cx="414655" cy="14288"/>
            <a:chOff x="-12954" y="-1981622"/>
            <a:chExt cx="653" cy="14288"/>
          </a:xfrm>
        </p:grpSpPr>
        <p:cxnSp>
          <p:nvCxnSpPr>
            <p:cNvPr id="10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11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cxnSp>
        <p:nvCxnSpPr>
          <p:cNvPr id="12" name="Line 412" hidden="0"/>
          <p:cNvCxnSpPr>
            <a:cxnSpLocks noChangeShapeType="1"/>
          </p:cNvCxnSpPr>
          <p:nvPr isPhoto="0" userDrawn="0"/>
        </p:nvCxnSpPr>
        <p:spPr bwMode="auto">
          <a:xfrm>
            <a:off x="14076060" y="10376953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</p:spPr>
      </p:cxnSp>
      <p:cxnSp>
        <p:nvCxnSpPr>
          <p:cNvPr id="13" name="Line 414" hidden="0"/>
          <p:cNvCxnSpPr>
            <a:cxnSpLocks noChangeShapeType="1"/>
          </p:cNvCxnSpPr>
          <p:nvPr isPhoto="0" userDrawn="0"/>
        </p:nvCxnSpPr>
        <p:spPr bwMode="auto">
          <a:xfrm>
            <a:off x="14075108" y="10019766"/>
            <a:ext cx="213360" cy="0"/>
          </a:xfrm>
          <a:prstGeom prst="line">
            <a:avLst/>
          </a:prstGeom>
          <a:noFill/>
          <a:ln w="179640" cap="flat">
            <a:solidFill>
              <a:srgbClr val="FF0000"/>
            </a:solidFill>
            <a:round/>
            <a:headEnd/>
            <a:tailEnd/>
          </a:ln>
        </p:spPr>
      </p:cxnSp>
      <p:cxnSp>
        <p:nvCxnSpPr>
          <p:cNvPr id="14" name="Gerader Verbinder 15" hidden="0"/>
          <p:cNvCxnSpPr>
            <a:cxnSpLocks/>
            <a:stCxn id="15" idx="1"/>
          </p:cNvCxnSpPr>
          <p:nvPr isPhoto="0" userDrawn="0"/>
        </p:nvCxnSpPr>
        <p:spPr bwMode="auto">
          <a:xfrm rot="16199969" flipH="0" flipV="0">
            <a:off x="12908756" y="7279481"/>
            <a:ext cx="28574" cy="2443161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16" name="Gerader Verbinder 11" hidden="0"/>
          <p:cNvCxnSpPr>
            <a:cxnSpLocks/>
            <a:stCxn id="7" idx="2"/>
          </p:cNvCxnSpPr>
          <p:nvPr isPhoto="0" userDrawn="0"/>
        </p:nvCxnSpPr>
        <p:spPr bwMode="auto">
          <a:xfrm flipV="1">
            <a:off x="6174581" y="8501063"/>
            <a:ext cx="2069307" cy="23813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17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9169299" y="8341504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cxnSp>
        <p:nvCxnSpPr>
          <p:cNvPr id="15" name="Gerader Verbinder 15" hidden="0"/>
          <p:cNvCxnSpPr>
            <a:cxnSpLocks/>
          </p:cNvCxnSpPr>
          <p:nvPr isPhoto="0" userDrawn="0"/>
        </p:nvCxnSpPr>
        <p:spPr bwMode="auto">
          <a:xfrm>
            <a:off x="10086975" y="8486776"/>
            <a:ext cx="1614488" cy="28574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18" name="Gerader Verbinder 15" hidden="0"/>
          <p:cNvCxnSpPr>
            <a:cxnSpLocks/>
          </p:cNvCxnSpPr>
          <p:nvPr isPhoto="0" userDrawn="0"/>
        </p:nvCxnSpPr>
        <p:spPr bwMode="auto">
          <a:xfrm flipH="0" flipV="0">
            <a:off x="3123930" y="8593205"/>
            <a:ext cx="1820896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19" name="Gerader Verbinder 15" hidden="0"/>
          <p:cNvCxnSpPr>
            <a:cxnSpLocks/>
            <a:endCxn id="20" idx="0"/>
          </p:cNvCxnSpPr>
          <p:nvPr isPhoto="0" userDrawn="0"/>
        </p:nvCxnSpPr>
        <p:spPr bwMode="auto">
          <a:xfrm rot="0" flipH="0" flipV="1">
            <a:off x="9263922" y="847191"/>
            <a:ext cx="1251677" cy="23195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21" name="Textfeld 44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8234183" y="8830369"/>
            <a:ext cx="292435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Die Dampfmaschine sorgt für einen Sprung in der Industrialisierung. Springe ebenfalls geradeaus!</a:t>
            </a:r>
            <a:endParaRPr lang="de-DE" b="1"/>
          </a:p>
        </p:txBody>
      </p:sp>
      <p:grpSp>
        <p:nvGrpSpPr>
          <p:cNvPr id="22" name="Gruppieren 45" hidden="0"/>
          <p:cNvGrpSpPr/>
          <p:nvPr isPhoto="0" userDrawn="0"/>
        </p:nvGrpSpPr>
        <p:grpSpPr bwMode="auto">
          <a:xfrm rot="10800000">
            <a:off x="575400" y="6715125"/>
            <a:ext cx="2550750" cy="1882702"/>
            <a:chOff x="-213245" y="0"/>
            <a:chExt cx="2425474" cy="2409678"/>
          </a:xfrm>
        </p:grpSpPr>
        <p:cxnSp>
          <p:nvCxnSpPr>
            <p:cNvPr id="23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4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Bogen 47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5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" name="Gruppieren 52" hidden="0"/>
          <p:cNvGrpSpPr/>
          <p:nvPr isPhoto="0" userDrawn="0"/>
        </p:nvGrpSpPr>
        <p:grpSpPr bwMode="auto">
          <a:xfrm rot="16199998">
            <a:off x="164399" y="5865723"/>
            <a:ext cx="2550750" cy="1749603"/>
            <a:chOff x="-213245" y="0"/>
            <a:chExt cx="2425474" cy="2409678"/>
          </a:xfrm>
        </p:grpSpPr>
        <p:cxnSp>
          <p:nvCxnSpPr>
            <p:cNvPr id="27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Bogen 54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9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AutoShape 3" hidden="0"/>
          <p:cNvSpPr>
            <a:spLocks noChangeArrowheads="1"/>
          </p:cNvSpPr>
          <p:nvPr isPhoto="0" userDrawn="0"/>
        </p:nvSpPr>
        <p:spPr bwMode="auto">
          <a:xfrm>
            <a:off x="2539899" y="5298266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cxnSp>
        <p:nvCxnSpPr>
          <p:cNvPr id="31" name="Gerader Verbinder 11" hidden="0"/>
          <p:cNvCxnSpPr>
            <a:cxnSpLocks/>
            <a:endCxn id="32" idx="1"/>
          </p:cNvCxnSpPr>
          <p:nvPr isPhoto="0" userDrawn="0"/>
        </p:nvCxnSpPr>
        <p:spPr bwMode="auto">
          <a:xfrm rot="0" flipH="0" flipV="1">
            <a:off x="3595419" y="5472380"/>
            <a:ext cx="3402178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3" name="Gerader Verbinder 11" hidden="0"/>
          <p:cNvCxnSpPr>
            <a:cxnSpLocks/>
          </p:cNvCxnSpPr>
          <p:nvPr isPhoto="0" userDrawn="0"/>
        </p:nvCxnSpPr>
        <p:spPr bwMode="auto">
          <a:xfrm>
            <a:off x="8024544" y="5449956"/>
            <a:ext cx="3705494" cy="786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32" name="AutoShape 3" hidden="0"/>
          <p:cNvSpPr>
            <a:spLocks noChangeArrowheads="1"/>
          </p:cNvSpPr>
          <p:nvPr isPhoto="0" userDrawn="0"/>
        </p:nvSpPr>
        <p:spPr bwMode="auto">
          <a:xfrm>
            <a:off x="6997598" y="5298266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grpSp>
        <p:nvGrpSpPr>
          <p:cNvPr id="34" name="Gruppieren 61" hidden="0"/>
          <p:cNvGrpSpPr/>
          <p:nvPr isPhoto="0" userDrawn="0"/>
        </p:nvGrpSpPr>
        <p:grpSpPr bwMode="auto">
          <a:xfrm>
            <a:off x="6990095" y="814808"/>
            <a:ext cx="914400" cy="360045"/>
            <a:chOff x="1575132" y="757657"/>
            <a:chExt cx="914400" cy="360045"/>
          </a:xfrm>
        </p:grpSpPr>
        <p:sp>
          <p:nvSpPr>
            <p:cNvPr id="35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6" name="Line 190" hidden="0"/>
            <p:cNvCxnSpPr>
              <a:cxnSpLocks noChangeShapeType="1"/>
              <a:endCxn id="35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37" name="Gruppieren 67" hidden="0"/>
          <p:cNvGrpSpPr/>
          <p:nvPr isPhoto="0" userDrawn="0"/>
        </p:nvGrpSpPr>
        <p:grpSpPr bwMode="auto">
          <a:xfrm>
            <a:off x="9015413" y="8306221"/>
            <a:ext cx="1065546" cy="360045"/>
            <a:chOff x="1575132" y="757657"/>
            <a:chExt cx="914400" cy="360045"/>
          </a:xfrm>
        </p:grpSpPr>
        <p:sp>
          <p:nvSpPr>
            <p:cNvPr id="38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9" name="Line 190" hidden="0"/>
            <p:cNvCxnSpPr>
              <a:cxnSpLocks noChangeShapeType="1"/>
              <a:endCxn id="38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40" name="Gruppieren 70" hidden="0"/>
          <p:cNvGrpSpPr/>
          <p:nvPr isPhoto="0" userDrawn="0"/>
        </p:nvGrpSpPr>
        <p:grpSpPr bwMode="auto">
          <a:xfrm>
            <a:off x="6861508" y="5272507"/>
            <a:ext cx="1210930" cy="360045"/>
            <a:chOff x="1575132" y="757657"/>
            <a:chExt cx="914400" cy="360045"/>
          </a:xfrm>
        </p:grpSpPr>
        <p:sp>
          <p:nvSpPr>
            <p:cNvPr id="41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2" name="Line 190" hidden="0"/>
            <p:cNvCxnSpPr>
              <a:cxnSpLocks noChangeShapeType="1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43" name="Gruppieren 73" hidden="0"/>
          <p:cNvGrpSpPr/>
          <p:nvPr isPhoto="0" userDrawn="0"/>
        </p:nvGrpSpPr>
        <p:grpSpPr bwMode="auto">
          <a:xfrm>
            <a:off x="2185988" y="5282033"/>
            <a:ext cx="1528761" cy="360045"/>
            <a:chOff x="1575132" y="757657"/>
            <a:chExt cx="914400" cy="360045"/>
          </a:xfrm>
        </p:grpSpPr>
        <p:sp>
          <p:nvSpPr>
            <p:cNvPr id="44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5" name="Line 190" hidden="0"/>
            <p:cNvCxnSpPr>
              <a:cxnSpLocks noChangeShapeType="1"/>
              <a:endCxn id="44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46" name="Gruppieren 77" hidden="0"/>
          <p:cNvGrpSpPr/>
          <p:nvPr isPhoto="0" userDrawn="0"/>
        </p:nvGrpSpPr>
        <p:grpSpPr bwMode="auto">
          <a:xfrm rot="5400000">
            <a:off x="12902732" y="3813643"/>
            <a:ext cx="1734162" cy="1593525"/>
            <a:chOff x="-213245" y="0"/>
            <a:chExt cx="2425474" cy="2409678"/>
          </a:xfrm>
        </p:grpSpPr>
        <p:cxnSp>
          <p:nvCxnSpPr>
            <p:cNvPr id="47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Bogen 79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9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uppieren 81" hidden="0"/>
          <p:cNvGrpSpPr/>
          <p:nvPr isPhoto="0" userDrawn="0"/>
        </p:nvGrpSpPr>
        <p:grpSpPr bwMode="auto">
          <a:xfrm>
            <a:off x="12544425" y="828674"/>
            <a:ext cx="2021248" cy="2920927"/>
            <a:chOff x="-213245" y="0"/>
            <a:chExt cx="2425474" cy="2409678"/>
          </a:xfrm>
        </p:grpSpPr>
        <p:cxnSp>
          <p:nvCxnSpPr>
            <p:cNvPr id="51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Bogen 83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3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4" name="Gerader Verbinder 11" hidden="0"/>
          <p:cNvCxnSpPr>
            <a:cxnSpLocks/>
            <a:stCxn id="55" idx="1"/>
          </p:cNvCxnSpPr>
          <p:nvPr isPhoto="0" userDrawn="0"/>
        </p:nvCxnSpPr>
        <p:spPr bwMode="auto">
          <a:xfrm rot="16199969" flipH="0" flipV="0">
            <a:off x="10055391" y="1335975"/>
            <a:ext cx="76199" cy="3413457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56" name="Gruppieren 86" hidden="0"/>
          <p:cNvGrpSpPr/>
          <p:nvPr isPhoto="0" userDrawn="0"/>
        </p:nvGrpSpPr>
        <p:grpSpPr bwMode="auto">
          <a:xfrm>
            <a:off x="11800220" y="2824581"/>
            <a:ext cx="914400" cy="360045"/>
            <a:chOff x="1575132" y="757657"/>
            <a:chExt cx="914400" cy="360045"/>
          </a:xfrm>
        </p:grpSpPr>
        <p:sp>
          <p:nvSpPr>
            <p:cNvPr id="5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8" name="Line 190" hidden="0"/>
            <p:cNvCxnSpPr>
              <a:cxnSpLocks noChangeShapeType="1"/>
              <a:endCxn id="57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9" name="Group 411" hidden="0"/>
          <p:cNvGrpSpPr/>
          <p:nvPr isPhoto="0" userDrawn="0"/>
        </p:nvGrpSpPr>
        <p:grpSpPr bwMode="auto">
          <a:xfrm>
            <a:off x="12305996" y="2976560"/>
            <a:ext cx="414655" cy="14288"/>
            <a:chOff x="-12954" y="-1981622"/>
            <a:chExt cx="653" cy="14288"/>
          </a:xfrm>
        </p:grpSpPr>
        <p:cxnSp>
          <p:nvCxnSpPr>
            <p:cNvPr id="60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61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62" name="Gruppieren 92" hidden="0"/>
          <p:cNvGrpSpPr/>
          <p:nvPr isPhoto="0" userDrawn="0"/>
        </p:nvGrpSpPr>
        <p:grpSpPr bwMode="auto">
          <a:xfrm>
            <a:off x="8523620" y="690981"/>
            <a:ext cx="914400" cy="360045"/>
            <a:chOff x="1575132" y="757657"/>
            <a:chExt cx="914400" cy="360045"/>
          </a:xfrm>
        </p:grpSpPr>
        <p:sp>
          <p:nvSpPr>
            <p:cNvPr id="63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64" name="Line 190" hidden="0"/>
            <p:cNvCxnSpPr>
              <a:cxnSpLocks noChangeShapeType="1"/>
              <a:endCxn id="63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sp>
        <p:nvSpPr>
          <p:cNvPr id="65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11079061" y="678642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grpSp>
        <p:nvGrpSpPr>
          <p:cNvPr id="66" name="Gruppieren 97" hidden="0"/>
          <p:cNvGrpSpPr/>
          <p:nvPr isPhoto="0" userDrawn="0"/>
        </p:nvGrpSpPr>
        <p:grpSpPr bwMode="auto">
          <a:xfrm>
            <a:off x="10515600" y="667170"/>
            <a:ext cx="2057400" cy="360045"/>
            <a:chOff x="1575132" y="757657"/>
            <a:chExt cx="914400" cy="360045"/>
          </a:xfrm>
        </p:grpSpPr>
        <p:sp>
          <p:nvSpPr>
            <p:cNvPr id="6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0" name="Line 190" hidden="0"/>
            <p:cNvCxnSpPr>
              <a:cxnSpLocks noChangeShapeType="1"/>
              <a:endCxn id="67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68" name="Group 411" hidden="0"/>
          <p:cNvGrpSpPr/>
          <p:nvPr isPhoto="0" userDrawn="0"/>
        </p:nvGrpSpPr>
        <p:grpSpPr bwMode="auto">
          <a:xfrm rot="10800000">
            <a:off x="8515046" y="885822"/>
            <a:ext cx="414655" cy="14288"/>
            <a:chOff x="-12954" y="-1981622"/>
            <a:chExt cx="653" cy="14288"/>
          </a:xfrm>
        </p:grpSpPr>
        <p:cxnSp>
          <p:nvCxnSpPr>
            <p:cNvPr id="69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0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cxnSp>
        <p:nvCxnSpPr>
          <p:cNvPr id="71" name="Gerader Verbinder 11" hidden="0"/>
          <p:cNvCxnSpPr>
            <a:cxnSpLocks/>
          </p:cNvCxnSpPr>
          <p:nvPr isPhoto="0" userDrawn="0"/>
        </p:nvCxnSpPr>
        <p:spPr bwMode="auto">
          <a:xfrm flipV="1">
            <a:off x="5167312" y="997018"/>
            <a:ext cx="1830753" cy="12631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72" name="Gerader Verbinder 11" hidden="0"/>
          <p:cNvCxnSpPr>
            <a:cxnSpLocks/>
            <a:stCxn id="5" idx="2"/>
          </p:cNvCxnSpPr>
          <p:nvPr isPhoto="0" userDrawn="0"/>
        </p:nvCxnSpPr>
        <p:spPr bwMode="auto">
          <a:xfrm flipV="1">
            <a:off x="1807369" y="1001781"/>
            <a:ext cx="2023635" cy="2691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73" name="Group 411" hidden="0"/>
          <p:cNvGrpSpPr/>
          <p:nvPr isPhoto="0" userDrawn="0"/>
        </p:nvGrpSpPr>
        <p:grpSpPr bwMode="auto">
          <a:xfrm>
            <a:off x="7481583" y="981072"/>
            <a:ext cx="414655" cy="14288"/>
            <a:chOff x="-12954" y="-1981622"/>
            <a:chExt cx="653" cy="14288"/>
          </a:xfrm>
        </p:grpSpPr>
        <p:cxnSp>
          <p:nvCxnSpPr>
            <p:cNvPr id="74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5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sp>
        <p:nvSpPr>
          <p:cNvPr id="76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4097236" y="897715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grpSp>
        <p:nvGrpSpPr>
          <p:cNvPr id="77" name="Gruppieren 109" hidden="0"/>
          <p:cNvGrpSpPr/>
          <p:nvPr isPhoto="0" userDrawn="0"/>
        </p:nvGrpSpPr>
        <p:grpSpPr bwMode="auto">
          <a:xfrm>
            <a:off x="3829050" y="833858"/>
            <a:ext cx="1352550" cy="360045"/>
            <a:chOff x="1575132" y="757657"/>
            <a:chExt cx="914400" cy="360045"/>
          </a:xfrm>
        </p:grpSpPr>
        <p:sp>
          <p:nvSpPr>
            <p:cNvPr id="78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79" name="Line 190" hidden="0"/>
            <p:cNvCxnSpPr>
              <a:cxnSpLocks noChangeShapeType="1"/>
              <a:endCxn id="78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80" name="Gruppieren 112" hidden="0"/>
          <p:cNvGrpSpPr/>
          <p:nvPr isPhoto="0" userDrawn="0"/>
        </p:nvGrpSpPr>
        <p:grpSpPr bwMode="auto">
          <a:xfrm>
            <a:off x="4586289" y="2900781"/>
            <a:ext cx="3800474" cy="360045"/>
            <a:chOff x="1575132" y="757657"/>
            <a:chExt cx="914400" cy="360045"/>
          </a:xfrm>
        </p:grpSpPr>
        <p:sp>
          <p:nvSpPr>
            <p:cNvPr id="81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5" name="Line 190" hidden="0"/>
            <p:cNvCxnSpPr>
              <a:cxnSpLocks noChangeShapeType="1"/>
              <a:endCxn id="81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82" name="Group 411" hidden="0"/>
          <p:cNvGrpSpPr/>
          <p:nvPr isPhoto="0" userDrawn="0"/>
        </p:nvGrpSpPr>
        <p:grpSpPr bwMode="auto">
          <a:xfrm rot="11072102">
            <a:off x="4590745" y="3076574"/>
            <a:ext cx="414655" cy="14288"/>
            <a:chOff x="-12954" y="-1981622"/>
            <a:chExt cx="653" cy="14288"/>
          </a:xfrm>
        </p:grpSpPr>
        <p:cxnSp>
          <p:nvCxnSpPr>
            <p:cNvPr id="83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84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cxnSp>
        <p:nvCxnSpPr>
          <p:cNvPr id="85" name="Line 412" hidden="0"/>
          <p:cNvCxnSpPr>
            <a:cxnSpLocks noChangeShapeType="1"/>
          </p:cNvCxnSpPr>
          <p:nvPr isPhoto="0" userDrawn="0"/>
        </p:nvCxnSpPr>
        <p:spPr bwMode="auto">
          <a:xfrm>
            <a:off x="6932309" y="3047466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</p:spPr>
      </p:cxnSp>
      <p:grpSp>
        <p:nvGrpSpPr>
          <p:cNvPr id="86" name="Group 419" hidden="0"/>
          <p:cNvGrpSpPr/>
          <p:nvPr isPhoto="0" userDrawn="0"/>
        </p:nvGrpSpPr>
        <p:grpSpPr bwMode="auto">
          <a:xfrm>
            <a:off x="6721475" y="3059112"/>
            <a:ext cx="646112" cy="0"/>
            <a:chOff x="113" y="113"/>
            <a:chExt cx="1016" cy="0"/>
          </a:xfrm>
        </p:grpSpPr>
        <p:sp>
          <p:nvSpPr>
            <p:cNvPr id="87" name="Line 420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88" name="Line 421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sp>
        <p:nvSpPr>
          <p:cNvPr id="89" name="Textfeld 122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2247721" y="5801419"/>
            <a:ext cx="150989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Die Industrialisierung nimmt an Fahrt auf, der </a:t>
            </a:r>
            <a:r>
              <a:rPr lang="de-DE" b="1"/>
              <a:t>Ozobot</a:t>
            </a:r>
            <a:r>
              <a:rPr lang="de-DE" b="1"/>
              <a:t> auch!</a:t>
            </a:r>
            <a:endParaRPr lang="de-DE" b="1"/>
          </a:p>
        </p:txBody>
      </p:sp>
      <p:sp>
        <p:nvSpPr>
          <p:cNvPr id="90" name="Textfeld 123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11044058" y="1138932"/>
            <a:ext cx="99526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Springe nach links!</a:t>
            </a:r>
            <a:endParaRPr lang="de-DE" b="1"/>
          </a:p>
        </p:txBody>
      </p:sp>
      <p:sp>
        <p:nvSpPr>
          <p:cNvPr id="91" name="Textfeld 124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3695521" y="1319907"/>
            <a:ext cx="17480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Du bist fast in der Gegenwart, schalte den Turbo ein</a:t>
            </a:r>
            <a:endParaRPr lang="de-DE" b="1"/>
          </a:p>
        </p:txBody>
      </p:sp>
      <p:grpSp>
        <p:nvGrpSpPr>
          <p:cNvPr id="92" name="Group 2" hidden="0"/>
          <p:cNvGrpSpPr/>
          <p:nvPr isPhoto="0" userDrawn="0"/>
        </p:nvGrpSpPr>
        <p:grpSpPr bwMode="auto">
          <a:xfrm>
            <a:off x="10701338" y="5441948"/>
            <a:ext cx="644525" cy="0"/>
            <a:chOff x="113" y="113"/>
            <a:chExt cx="1016" cy="0"/>
          </a:xfrm>
        </p:grpSpPr>
        <p:sp>
          <p:nvSpPr>
            <p:cNvPr id="93" name="Line 413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CC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4" name="Line 414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sp>
        <p:nvSpPr>
          <p:cNvPr id="95" name="Line 413" hidden="0"/>
          <p:cNvSpPr>
            <a:spLocks noChangeShapeType="1"/>
          </p:cNvSpPr>
          <p:nvPr isPhoto="0" userDrawn="0"/>
        </p:nvSpPr>
        <p:spPr bwMode="auto">
          <a:xfrm>
            <a:off x="11115676" y="5441950"/>
            <a:ext cx="213150" cy="0"/>
          </a:xfrm>
          <a:prstGeom prst="line">
            <a:avLst/>
          </a:prstGeom>
          <a:noFill/>
          <a:ln w="179640">
            <a:solidFill>
              <a:srgbClr val="00CC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/>
          </a:bodyPr>
          <a:lstStyle/>
          <a:p>
            <a:pPr>
              <a:defRPr/>
            </a:pPr>
            <a:endParaRPr lang="de-DE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ONLYOFFICE/6.1.1.53</Application>
  <DocSecurity>0</DocSecurity>
  <PresentationFormat>Benutzerdefiniert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Fehrmann, Raphael</dc:creator>
  <cp:keywords/>
  <dc:description/>
  <dc:identifier/>
  <dc:language/>
  <cp:lastModifiedBy>Anonym</cp:lastModifiedBy>
  <cp:revision>15</cp:revision>
  <dcterms:created xsi:type="dcterms:W3CDTF">2020-12-10T10:49:50Z</dcterms:created>
  <dcterms:modified xsi:type="dcterms:W3CDTF">2021-02-27T14:01:50Z</dcterms:modified>
  <cp:category/>
  <cp:contentStatus/>
  <cp:version/>
</cp:coreProperties>
</file>